
<file path=[Content_Types].xml><?xml version="1.0" encoding="utf-8"?>
<Types xmlns="http://schemas.openxmlformats.org/package/2006/content-types">
  <Default Extension="xml" ContentType="application/xml"/>
  <Default Extension="svg" ContentType="image/svg+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4" r:id="rId1"/>
  </p:sldMasterIdLst>
  <p:sldIdLst>
    <p:sldId id="256" r:id="rId2"/>
    <p:sldId id="257" r:id="rId3"/>
    <p:sldId id="258" r:id="rId4"/>
    <p:sldId id="282" r:id="rId5"/>
    <p:sldId id="283" r:id="rId6"/>
    <p:sldId id="284" r:id="rId7"/>
    <p:sldId id="288" r:id="rId8"/>
    <p:sldId id="286" r:id="rId9"/>
    <p:sldId id="287" r:id="rId10"/>
    <p:sldId id="296" r:id="rId11"/>
    <p:sldId id="294" r:id="rId12"/>
    <p:sldId id="297" r:id="rId13"/>
    <p:sldId id="299" r:id="rId14"/>
    <p:sldId id="298" r:id="rId15"/>
    <p:sldId id="291" r:id="rId16"/>
    <p:sldId id="295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86B88"/>
    <a:srgbClr val="013261"/>
    <a:srgbClr val="324A5E"/>
    <a:srgbClr val="DE274E"/>
    <a:srgbClr val="FFC800"/>
    <a:srgbClr val="3CC190"/>
    <a:srgbClr val="2BACE0"/>
    <a:srgbClr val="E37CAA"/>
    <a:srgbClr val="F2689D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606" autoAdjust="0"/>
    <p:restoredTop sz="94660"/>
  </p:normalViewPr>
  <p:slideViewPr>
    <p:cSldViewPr snapToGrid="0">
      <p:cViewPr varScale="1">
        <p:scale>
          <a:sx n="117" d="100"/>
          <a:sy n="117" d="100"/>
        </p:scale>
        <p:origin x="192" y="3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957828A-6BD3-4350-A004-960B6D808EA6}" type="doc">
      <dgm:prSet loTypeId="urn:microsoft.com/office/officeart/2016/7/layout/BasicLinearProcessNumbered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972FF067-62DE-42C4-BA03-A2B7294C6CB5}">
      <dgm:prSet/>
      <dgm:spPr/>
      <dgm:t>
        <a:bodyPr/>
        <a:lstStyle/>
        <a:p>
          <a:pPr algn="ctr"/>
          <a:r>
            <a:rPr lang="en-US" dirty="0" err="1" smtClean="0"/>
            <a:t>Sensibiliser</a:t>
          </a:r>
          <a:endParaRPr lang="en-US" dirty="0"/>
        </a:p>
      </dgm:t>
    </dgm:pt>
    <dgm:pt modelId="{DEEC6565-CB9F-4F4A-99A9-881DCC28EA4C}" type="parTrans" cxnId="{CAE1AA64-0E68-4B28-8FFB-B993D014B13E}">
      <dgm:prSet/>
      <dgm:spPr/>
      <dgm:t>
        <a:bodyPr/>
        <a:lstStyle/>
        <a:p>
          <a:endParaRPr lang="en-US"/>
        </a:p>
      </dgm:t>
    </dgm:pt>
    <dgm:pt modelId="{E18A21FF-FC3C-437B-B592-1F932DF2A4C1}" type="sibTrans" cxnId="{CAE1AA64-0E68-4B28-8FFB-B993D014B13E}">
      <dgm:prSet phldrT="1" phldr="0"/>
      <dgm:spPr/>
      <dgm:t>
        <a:bodyPr/>
        <a:lstStyle/>
        <a:p>
          <a:r>
            <a:rPr lang="en-US" dirty="0"/>
            <a:t>1</a:t>
          </a:r>
        </a:p>
      </dgm:t>
    </dgm:pt>
    <dgm:pt modelId="{6F5C661D-72AD-481C-AEEA-CF57345B5EFB}">
      <dgm:prSet/>
      <dgm:spPr/>
      <dgm:t>
        <a:bodyPr/>
        <a:lstStyle/>
        <a:p>
          <a:pPr algn="ctr"/>
          <a:r>
            <a:rPr lang="fr-FR" dirty="0" smtClean="0"/>
            <a:t>Identifier</a:t>
          </a:r>
        </a:p>
        <a:p>
          <a:pPr algn="ctr"/>
          <a:r>
            <a:rPr lang="fr-FR" dirty="0" smtClean="0"/>
            <a:t>&amp;</a:t>
          </a:r>
        </a:p>
        <a:p>
          <a:pPr algn="ctr"/>
          <a:r>
            <a:rPr lang="fr-FR" dirty="0" smtClean="0"/>
            <a:t>Protéger </a:t>
          </a:r>
          <a:endParaRPr lang="en-US" dirty="0"/>
        </a:p>
      </dgm:t>
    </dgm:pt>
    <dgm:pt modelId="{ED82885A-CD51-441D-A264-3BF16CD3A12C}" type="parTrans" cxnId="{67552603-A4A7-4BE1-A91C-71A92275D7E3}">
      <dgm:prSet/>
      <dgm:spPr/>
      <dgm:t>
        <a:bodyPr/>
        <a:lstStyle/>
        <a:p>
          <a:endParaRPr lang="en-US"/>
        </a:p>
      </dgm:t>
    </dgm:pt>
    <dgm:pt modelId="{F1D5F85C-40A1-4F5B-ACC3-F95CBA19DC97}" type="sibTrans" cxnId="{67552603-A4A7-4BE1-A91C-71A92275D7E3}">
      <dgm:prSet phldrT="2" phldr="0"/>
      <dgm:spPr/>
      <dgm:t>
        <a:bodyPr/>
        <a:lstStyle/>
        <a:p>
          <a:r>
            <a:rPr lang="en-US"/>
            <a:t>2</a:t>
          </a:r>
        </a:p>
      </dgm:t>
    </dgm:pt>
    <dgm:pt modelId="{341FEF40-1F7A-4ABB-A268-2780B6ABD7AB}">
      <dgm:prSet/>
      <dgm:spPr/>
      <dgm:t>
        <a:bodyPr/>
        <a:lstStyle/>
        <a:p>
          <a:pPr algn="ctr"/>
          <a:r>
            <a:rPr lang="fr-FR" dirty="0" smtClean="0"/>
            <a:t>Coût</a:t>
          </a:r>
          <a:endParaRPr lang="en-US" dirty="0"/>
        </a:p>
      </dgm:t>
    </dgm:pt>
    <dgm:pt modelId="{2270CD7F-684E-4911-96B0-CF2B7DAB9D29}" type="parTrans" cxnId="{85665F6C-C2EA-4CA3-AD8A-5E61E6139A6F}">
      <dgm:prSet/>
      <dgm:spPr/>
      <dgm:t>
        <a:bodyPr/>
        <a:lstStyle/>
        <a:p>
          <a:endParaRPr lang="en-US"/>
        </a:p>
      </dgm:t>
    </dgm:pt>
    <dgm:pt modelId="{398EE481-11DA-400F-9F23-0CD8DCD11805}" type="sibTrans" cxnId="{85665F6C-C2EA-4CA3-AD8A-5E61E6139A6F}">
      <dgm:prSet phldrT="3" phldr="0"/>
      <dgm:spPr/>
      <dgm:t>
        <a:bodyPr/>
        <a:lstStyle/>
        <a:p>
          <a:r>
            <a:rPr lang="en-US"/>
            <a:t>3</a:t>
          </a:r>
        </a:p>
      </dgm:t>
    </dgm:pt>
    <dgm:pt modelId="{9CA95D65-81D6-45BF-83A1-9181CC12DA32}" type="pres">
      <dgm:prSet presAssocID="{7957828A-6BD3-4350-A004-960B6D808EA6}" presName="Name0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4B05F13-D17D-4AAD-B91E-A37D9D7A1FBD}" type="pres">
      <dgm:prSet presAssocID="{972FF067-62DE-42C4-BA03-A2B7294C6CB5}" presName="compositeNode" presStyleCnt="0">
        <dgm:presLayoutVars>
          <dgm:bulletEnabled val="1"/>
        </dgm:presLayoutVars>
      </dgm:prSet>
      <dgm:spPr/>
    </dgm:pt>
    <dgm:pt modelId="{3B4113C3-A712-40B0-A358-98D159EB607C}" type="pres">
      <dgm:prSet presAssocID="{972FF067-62DE-42C4-BA03-A2B7294C6CB5}" presName="bgRect" presStyleLbl="bgAccFollowNode1" presStyleIdx="0" presStyleCnt="3" custLinFactNeighborX="-43758"/>
      <dgm:spPr/>
      <dgm:t>
        <a:bodyPr/>
        <a:lstStyle/>
        <a:p>
          <a:endParaRPr lang="en-US"/>
        </a:p>
      </dgm:t>
    </dgm:pt>
    <dgm:pt modelId="{FC13A6C6-B989-4901-B539-6DDF8371D549}" type="pres">
      <dgm:prSet presAssocID="{E18A21FF-FC3C-437B-B592-1F932DF2A4C1}" presName="sibTransNodeCircle" presStyleLbl="alignNode1" presStyleIdx="0" presStyleCnt="6">
        <dgm:presLayoutVars>
          <dgm:chMax val="0"/>
          <dgm:bulletEnabled/>
        </dgm:presLayoutVars>
      </dgm:prSet>
      <dgm:spPr/>
      <dgm:t>
        <a:bodyPr/>
        <a:lstStyle/>
        <a:p>
          <a:endParaRPr lang="en-US"/>
        </a:p>
      </dgm:t>
    </dgm:pt>
    <dgm:pt modelId="{E19A7E3B-6435-4F47-81BA-D16A97A5DA0C}" type="pres">
      <dgm:prSet presAssocID="{972FF067-62DE-42C4-BA03-A2B7294C6CB5}" presName="bottomLine" presStyleLbl="alignNode1" presStyleIdx="1" presStyleCnt="6">
        <dgm:presLayoutVars/>
      </dgm:prSet>
      <dgm:spPr/>
    </dgm:pt>
    <dgm:pt modelId="{EF62A257-0207-4527-AB24-64BB33D28E6A}" type="pres">
      <dgm:prSet presAssocID="{972FF067-62DE-42C4-BA03-A2B7294C6CB5}" presName="nodeText" presStyleLbl="bg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991AD34-28FE-49E6-88E5-CB2BFA483C8A}" type="pres">
      <dgm:prSet presAssocID="{E18A21FF-FC3C-437B-B592-1F932DF2A4C1}" presName="sibTrans" presStyleCnt="0"/>
      <dgm:spPr/>
    </dgm:pt>
    <dgm:pt modelId="{27EFDC2C-9AD5-4D2F-AC66-870D1EB8A517}" type="pres">
      <dgm:prSet presAssocID="{6F5C661D-72AD-481C-AEEA-CF57345B5EFB}" presName="compositeNode" presStyleCnt="0">
        <dgm:presLayoutVars>
          <dgm:bulletEnabled val="1"/>
        </dgm:presLayoutVars>
      </dgm:prSet>
      <dgm:spPr/>
    </dgm:pt>
    <dgm:pt modelId="{7132E760-5F30-4297-8DFB-B9D8DC1C46D4}" type="pres">
      <dgm:prSet presAssocID="{6F5C661D-72AD-481C-AEEA-CF57345B5EFB}" presName="bgRect" presStyleLbl="bgAccFollowNode1" presStyleIdx="1" presStyleCnt="3"/>
      <dgm:spPr/>
      <dgm:t>
        <a:bodyPr/>
        <a:lstStyle/>
        <a:p>
          <a:endParaRPr lang="en-US"/>
        </a:p>
      </dgm:t>
    </dgm:pt>
    <dgm:pt modelId="{CFA844C3-BDF0-4C81-9B4B-CFCC685C7AFB}" type="pres">
      <dgm:prSet presAssocID="{F1D5F85C-40A1-4F5B-ACC3-F95CBA19DC97}" presName="sibTransNodeCircle" presStyleLbl="alignNode1" presStyleIdx="2" presStyleCnt="6">
        <dgm:presLayoutVars>
          <dgm:chMax val="0"/>
          <dgm:bulletEnabled/>
        </dgm:presLayoutVars>
      </dgm:prSet>
      <dgm:spPr/>
      <dgm:t>
        <a:bodyPr/>
        <a:lstStyle/>
        <a:p>
          <a:endParaRPr lang="en-US"/>
        </a:p>
      </dgm:t>
    </dgm:pt>
    <dgm:pt modelId="{FBDE0143-1E21-4BCC-A0BD-813745106E97}" type="pres">
      <dgm:prSet presAssocID="{6F5C661D-72AD-481C-AEEA-CF57345B5EFB}" presName="bottomLine" presStyleLbl="alignNode1" presStyleIdx="3" presStyleCnt="6">
        <dgm:presLayoutVars/>
      </dgm:prSet>
      <dgm:spPr/>
    </dgm:pt>
    <dgm:pt modelId="{5C787C57-A5E8-4BC4-BB94-D5CDF67EE823}" type="pres">
      <dgm:prSet presAssocID="{6F5C661D-72AD-481C-AEEA-CF57345B5EFB}" presName="nodeText" presStyleLbl="bg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AEE02E8-2E0D-4EE0-A729-FDC3E0746BCC}" type="pres">
      <dgm:prSet presAssocID="{F1D5F85C-40A1-4F5B-ACC3-F95CBA19DC97}" presName="sibTrans" presStyleCnt="0"/>
      <dgm:spPr/>
    </dgm:pt>
    <dgm:pt modelId="{B8EA6C03-129D-4094-8145-00F8238A27EB}" type="pres">
      <dgm:prSet presAssocID="{341FEF40-1F7A-4ABB-A268-2780B6ABD7AB}" presName="compositeNode" presStyleCnt="0">
        <dgm:presLayoutVars>
          <dgm:bulletEnabled val="1"/>
        </dgm:presLayoutVars>
      </dgm:prSet>
      <dgm:spPr/>
    </dgm:pt>
    <dgm:pt modelId="{AEE00CA6-17EF-4F2F-B2F6-D4A1B896F2B5}" type="pres">
      <dgm:prSet presAssocID="{341FEF40-1F7A-4ABB-A268-2780B6ABD7AB}" presName="bgRect" presStyleLbl="bgAccFollowNode1" presStyleIdx="2" presStyleCnt="3"/>
      <dgm:spPr/>
      <dgm:t>
        <a:bodyPr/>
        <a:lstStyle/>
        <a:p>
          <a:endParaRPr lang="en-US"/>
        </a:p>
      </dgm:t>
    </dgm:pt>
    <dgm:pt modelId="{A61FE13F-93AB-4193-9F4E-2B632A7E4C9A}" type="pres">
      <dgm:prSet presAssocID="{398EE481-11DA-400F-9F23-0CD8DCD11805}" presName="sibTransNodeCircle" presStyleLbl="alignNode1" presStyleIdx="4" presStyleCnt="6">
        <dgm:presLayoutVars>
          <dgm:chMax val="0"/>
          <dgm:bulletEnabled/>
        </dgm:presLayoutVars>
      </dgm:prSet>
      <dgm:spPr/>
      <dgm:t>
        <a:bodyPr/>
        <a:lstStyle/>
        <a:p>
          <a:endParaRPr lang="en-US"/>
        </a:p>
      </dgm:t>
    </dgm:pt>
    <dgm:pt modelId="{02F2EFD7-7EEB-4A81-8258-26AA9CC77F82}" type="pres">
      <dgm:prSet presAssocID="{341FEF40-1F7A-4ABB-A268-2780B6ABD7AB}" presName="bottomLine" presStyleLbl="alignNode1" presStyleIdx="5" presStyleCnt="6">
        <dgm:presLayoutVars/>
      </dgm:prSet>
      <dgm:spPr/>
    </dgm:pt>
    <dgm:pt modelId="{29622877-2FD4-471B-AA1C-17956A8767C3}" type="pres">
      <dgm:prSet presAssocID="{341FEF40-1F7A-4ABB-A268-2780B6ABD7AB}" presName="nodeText" presStyleLbl="bg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7552603-A4A7-4BE1-A91C-71A92275D7E3}" srcId="{7957828A-6BD3-4350-A004-960B6D808EA6}" destId="{6F5C661D-72AD-481C-AEEA-CF57345B5EFB}" srcOrd="1" destOrd="0" parTransId="{ED82885A-CD51-441D-A264-3BF16CD3A12C}" sibTransId="{F1D5F85C-40A1-4F5B-ACC3-F95CBA19DC97}"/>
    <dgm:cxn modelId="{1471899C-198C-B546-9536-1BF2E445D0AF}" type="presOf" srcId="{F1D5F85C-40A1-4F5B-ACC3-F95CBA19DC97}" destId="{CFA844C3-BDF0-4C81-9B4B-CFCC685C7AFB}" srcOrd="0" destOrd="0" presId="urn:microsoft.com/office/officeart/2016/7/layout/BasicLinearProcessNumbered"/>
    <dgm:cxn modelId="{AEC5507C-65F5-6649-BF00-6CBBEB24A9FE}" type="presOf" srcId="{7957828A-6BD3-4350-A004-960B6D808EA6}" destId="{9CA95D65-81D6-45BF-83A1-9181CC12DA32}" srcOrd="0" destOrd="0" presId="urn:microsoft.com/office/officeart/2016/7/layout/BasicLinearProcessNumbered"/>
    <dgm:cxn modelId="{CC0BF4F6-8B13-7E4D-9B06-12E3D4E8B489}" type="presOf" srcId="{6F5C661D-72AD-481C-AEEA-CF57345B5EFB}" destId="{5C787C57-A5E8-4BC4-BB94-D5CDF67EE823}" srcOrd="1" destOrd="0" presId="urn:microsoft.com/office/officeart/2016/7/layout/BasicLinearProcessNumbered"/>
    <dgm:cxn modelId="{5672679D-AC04-8140-AD4F-C583DA1BA5F7}" type="presOf" srcId="{E18A21FF-FC3C-437B-B592-1F932DF2A4C1}" destId="{FC13A6C6-B989-4901-B539-6DDF8371D549}" srcOrd="0" destOrd="0" presId="urn:microsoft.com/office/officeart/2016/7/layout/BasicLinearProcessNumbered"/>
    <dgm:cxn modelId="{E863AB11-A7A3-C746-B961-DB3EA45A54C2}" type="presOf" srcId="{341FEF40-1F7A-4ABB-A268-2780B6ABD7AB}" destId="{29622877-2FD4-471B-AA1C-17956A8767C3}" srcOrd="1" destOrd="0" presId="urn:microsoft.com/office/officeart/2016/7/layout/BasicLinearProcessNumbered"/>
    <dgm:cxn modelId="{3BBB7496-423D-C544-9484-E855776694A7}" type="presOf" srcId="{341FEF40-1F7A-4ABB-A268-2780B6ABD7AB}" destId="{AEE00CA6-17EF-4F2F-B2F6-D4A1B896F2B5}" srcOrd="0" destOrd="0" presId="urn:microsoft.com/office/officeart/2016/7/layout/BasicLinearProcessNumbered"/>
    <dgm:cxn modelId="{22FBEA67-0F62-B041-8193-712FD87E06AC}" type="presOf" srcId="{972FF067-62DE-42C4-BA03-A2B7294C6CB5}" destId="{EF62A257-0207-4527-AB24-64BB33D28E6A}" srcOrd="1" destOrd="0" presId="urn:microsoft.com/office/officeart/2016/7/layout/BasicLinearProcessNumbered"/>
    <dgm:cxn modelId="{CAE1AA64-0E68-4B28-8FFB-B993D014B13E}" srcId="{7957828A-6BD3-4350-A004-960B6D808EA6}" destId="{972FF067-62DE-42C4-BA03-A2B7294C6CB5}" srcOrd="0" destOrd="0" parTransId="{DEEC6565-CB9F-4F4A-99A9-881DCC28EA4C}" sibTransId="{E18A21FF-FC3C-437B-B592-1F932DF2A4C1}"/>
    <dgm:cxn modelId="{74AD62A4-64A6-044D-9BBC-8FACAC2DB9C6}" type="presOf" srcId="{398EE481-11DA-400F-9F23-0CD8DCD11805}" destId="{A61FE13F-93AB-4193-9F4E-2B632A7E4C9A}" srcOrd="0" destOrd="0" presId="urn:microsoft.com/office/officeart/2016/7/layout/BasicLinearProcessNumbered"/>
    <dgm:cxn modelId="{4EA9B602-EF3C-2942-BD08-DAB5A6F65216}" type="presOf" srcId="{972FF067-62DE-42C4-BA03-A2B7294C6CB5}" destId="{3B4113C3-A712-40B0-A358-98D159EB607C}" srcOrd="0" destOrd="0" presId="urn:microsoft.com/office/officeart/2016/7/layout/BasicLinearProcessNumbered"/>
    <dgm:cxn modelId="{85665F6C-C2EA-4CA3-AD8A-5E61E6139A6F}" srcId="{7957828A-6BD3-4350-A004-960B6D808EA6}" destId="{341FEF40-1F7A-4ABB-A268-2780B6ABD7AB}" srcOrd="2" destOrd="0" parTransId="{2270CD7F-684E-4911-96B0-CF2B7DAB9D29}" sibTransId="{398EE481-11DA-400F-9F23-0CD8DCD11805}"/>
    <dgm:cxn modelId="{03BB9501-4BB4-9840-9DAF-DD9857AAB017}" type="presOf" srcId="{6F5C661D-72AD-481C-AEEA-CF57345B5EFB}" destId="{7132E760-5F30-4297-8DFB-B9D8DC1C46D4}" srcOrd="0" destOrd="0" presId="urn:microsoft.com/office/officeart/2016/7/layout/BasicLinearProcessNumbered"/>
    <dgm:cxn modelId="{132289B1-8329-4B48-9960-FA5CEE60CE80}" type="presParOf" srcId="{9CA95D65-81D6-45BF-83A1-9181CC12DA32}" destId="{04B05F13-D17D-4AAD-B91E-A37D9D7A1FBD}" srcOrd="0" destOrd="0" presId="urn:microsoft.com/office/officeart/2016/7/layout/BasicLinearProcessNumbered"/>
    <dgm:cxn modelId="{4C76E17C-61A5-8B4E-9618-420420E4CE07}" type="presParOf" srcId="{04B05F13-D17D-4AAD-B91E-A37D9D7A1FBD}" destId="{3B4113C3-A712-40B0-A358-98D159EB607C}" srcOrd="0" destOrd="0" presId="urn:microsoft.com/office/officeart/2016/7/layout/BasicLinearProcessNumbered"/>
    <dgm:cxn modelId="{5B5108A5-E09F-934A-A572-79D3EB0CF5A4}" type="presParOf" srcId="{04B05F13-D17D-4AAD-B91E-A37D9D7A1FBD}" destId="{FC13A6C6-B989-4901-B539-6DDF8371D549}" srcOrd="1" destOrd="0" presId="urn:microsoft.com/office/officeart/2016/7/layout/BasicLinearProcessNumbered"/>
    <dgm:cxn modelId="{D20EBA06-6824-CB44-A54E-C26C0D27FAB0}" type="presParOf" srcId="{04B05F13-D17D-4AAD-B91E-A37D9D7A1FBD}" destId="{E19A7E3B-6435-4F47-81BA-D16A97A5DA0C}" srcOrd="2" destOrd="0" presId="urn:microsoft.com/office/officeart/2016/7/layout/BasicLinearProcessNumbered"/>
    <dgm:cxn modelId="{C973C365-CA51-1840-835D-C78287BEB568}" type="presParOf" srcId="{04B05F13-D17D-4AAD-B91E-A37D9D7A1FBD}" destId="{EF62A257-0207-4527-AB24-64BB33D28E6A}" srcOrd="3" destOrd="0" presId="urn:microsoft.com/office/officeart/2016/7/layout/BasicLinearProcessNumbered"/>
    <dgm:cxn modelId="{7FD1DFEF-88E1-CD43-B15F-F4D9636FA0F9}" type="presParOf" srcId="{9CA95D65-81D6-45BF-83A1-9181CC12DA32}" destId="{9991AD34-28FE-49E6-88E5-CB2BFA483C8A}" srcOrd="1" destOrd="0" presId="urn:microsoft.com/office/officeart/2016/7/layout/BasicLinearProcessNumbered"/>
    <dgm:cxn modelId="{870A06CF-76E4-EB4A-9B45-F6FC6467A94D}" type="presParOf" srcId="{9CA95D65-81D6-45BF-83A1-9181CC12DA32}" destId="{27EFDC2C-9AD5-4D2F-AC66-870D1EB8A517}" srcOrd="2" destOrd="0" presId="urn:microsoft.com/office/officeart/2016/7/layout/BasicLinearProcessNumbered"/>
    <dgm:cxn modelId="{7F3E75A7-7183-BC41-B16A-1DA4159F915B}" type="presParOf" srcId="{27EFDC2C-9AD5-4D2F-AC66-870D1EB8A517}" destId="{7132E760-5F30-4297-8DFB-B9D8DC1C46D4}" srcOrd="0" destOrd="0" presId="urn:microsoft.com/office/officeart/2016/7/layout/BasicLinearProcessNumbered"/>
    <dgm:cxn modelId="{455D7511-85E0-AD40-9079-FEA9C35AF402}" type="presParOf" srcId="{27EFDC2C-9AD5-4D2F-AC66-870D1EB8A517}" destId="{CFA844C3-BDF0-4C81-9B4B-CFCC685C7AFB}" srcOrd="1" destOrd="0" presId="urn:microsoft.com/office/officeart/2016/7/layout/BasicLinearProcessNumbered"/>
    <dgm:cxn modelId="{741039CD-0E6A-344F-995E-23CBD6DF29CB}" type="presParOf" srcId="{27EFDC2C-9AD5-4D2F-AC66-870D1EB8A517}" destId="{FBDE0143-1E21-4BCC-A0BD-813745106E97}" srcOrd="2" destOrd="0" presId="urn:microsoft.com/office/officeart/2016/7/layout/BasicLinearProcessNumbered"/>
    <dgm:cxn modelId="{45382830-ED53-9C4F-86B3-6A2E67CBC80B}" type="presParOf" srcId="{27EFDC2C-9AD5-4D2F-AC66-870D1EB8A517}" destId="{5C787C57-A5E8-4BC4-BB94-D5CDF67EE823}" srcOrd="3" destOrd="0" presId="urn:microsoft.com/office/officeart/2016/7/layout/BasicLinearProcessNumbered"/>
    <dgm:cxn modelId="{3261E3E1-1B0F-2146-B88C-A8914E1563FE}" type="presParOf" srcId="{9CA95D65-81D6-45BF-83A1-9181CC12DA32}" destId="{DAEE02E8-2E0D-4EE0-A729-FDC3E0746BCC}" srcOrd="3" destOrd="0" presId="urn:microsoft.com/office/officeart/2016/7/layout/BasicLinearProcessNumbered"/>
    <dgm:cxn modelId="{9B45A703-2391-F841-BD4D-0EAEC64D16A9}" type="presParOf" srcId="{9CA95D65-81D6-45BF-83A1-9181CC12DA32}" destId="{B8EA6C03-129D-4094-8145-00F8238A27EB}" srcOrd="4" destOrd="0" presId="urn:microsoft.com/office/officeart/2016/7/layout/BasicLinearProcessNumbered"/>
    <dgm:cxn modelId="{8E028CD2-EE3F-E145-9F56-DFD876D3D822}" type="presParOf" srcId="{B8EA6C03-129D-4094-8145-00F8238A27EB}" destId="{AEE00CA6-17EF-4F2F-B2F6-D4A1B896F2B5}" srcOrd="0" destOrd="0" presId="urn:microsoft.com/office/officeart/2016/7/layout/BasicLinearProcessNumbered"/>
    <dgm:cxn modelId="{6DB051C5-F890-5A4D-B59E-50B34733D1C2}" type="presParOf" srcId="{B8EA6C03-129D-4094-8145-00F8238A27EB}" destId="{A61FE13F-93AB-4193-9F4E-2B632A7E4C9A}" srcOrd="1" destOrd="0" presId="urn:microsoft.com/office/officeart/2016/7/layout/BasicLinearProcessNumbered"/>
    <dgm:cxn modelId="{47F64F92-8E11-8C48-910E-CAFCA7C57816}" type="presParOf" srcId="{B8EA6C03-129D-4094-8145-00F8238A27EB}" destId="{02F2EFD7-7EEB-4A81-8258-26AA9CC77F82}" srcOrd="2" destOrd="0" presId="urn:microsoft.com/office/officeart/2016/7/layout/BasicLinearProcessNumbered"/>
    <dgm:cxn modelId="{D03E1A68-5A25-2F4C-BFB3-F23F41D8E4E4}" type="presParOf" srcId="{B8EA6C03-129D-4094-8145-00F8238A27EB}" destId="{29622877-2FD4-471B-AA1C-17956A8767C3}" srcOrd="3" destOrd="0" presId="urn:microsoft.com/office/officeart/2016/7/layout/BasicLinear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B4113C3-A712-40B0-A358-98D159EB607C}">
      <dsp:nvSpPr>
        <dsp:cNvPr id="0" name=""/>
        <dsp:cNvSpPr/>
      </dsp:nvSpPr>
      <dsp:spPr>
        <a:xfrm>
          <a:off x="0" y="0"/>
          <a:ext cx="3162300" cy="3765355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6545" tIns="330200" rIns="246545" bIns="330200" numCol="1" spcCol="1270" anchor="t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err="1" smtClean="0"/>
            <a:t>Sensibiliser</a:t>
          </a:r>
          <a:endParaRPr lang="en-US" sz="2600" kern="1200" dirty="0"/>
        </a:p>
      </dsp:txBody>
      <dsp:txXfrm>
        <a:off x="0" y="1430834"/>
        <a:ext cx="3162300" cy="2259213"/>
      </dsp:txXfrm>
    </dsp:sp>
    <dsp:sp modelId="{FC13A6C6-B989-4901-B539-6DDF8371D549}">
      <dsp:nvSpPr>
        <dsp:cNvPr id="0" name=""/>
        <dsp:cNvSpPr/>
      </dsp:nvSpPr>
      <dsp:spPr>
        <a:xfrm>
          <a:off x="1016347" y="376535"/>
          <a:ext cx="1129606" cy="1129606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69" tIns="12700" rIns="88069" bIns="12700" numCol="1" spcCol="1270" anchor="ctr" anchorCtr="0">
          <a:noAutofit/>
        </a:bodyPr>
        <a:lstStyle/>
        <a:p>
          <a:pPr lvl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800" kern="1200" dirty="0"/>
            <a:t>1</a:t>
          </a:r>
        </a:p>
      </dsp:txBody>
      <dsp:txXfrm>
        <a:off x="1181774" y="541962"/>
        <a:ext cx="798752" cy="798752"/>
      </dsp:txXfrm>
    </dsp:sp>
    <dsp:sp modelId="{E19A7E3B-6435-4F47-81BA-D16A97A5DA0C}">
      <dsp:nvSpPr>
        <dsp:cNvPr id="0" name=""/>
        <dsp:cNvSpPr/>
      </dsp:nvSpPr>
      <dsp:spPr>
        <a:xfrm>
          <a:off x="0" y="3765283"/>
          <a:ext cx="3162300" cy="72"/>
        </a:xfrm>
        <a:prstGeom prst="rect">
          <a:avLst/>
        </a:prstGeom>
        <a:solidFill>
          <a:schemeClr val="accent2">
            <a:hueOff val="-444913"/>
            <a:satOff val="-6558"/>
            <a:lumOff val="5804"/>
            <a:alphaOff val="0"/>
          </a:schemeClr>
        </a:solidFill>
        <a:ln w="15875" cap="flat" cmpd="sng" algn="ctr">
          <a:solidFill>
            <a:schemeClr val="accent2">
              <a:hueOff val="-444913"/>
              <a:satOff val="-6558"/>
              <a:lumOff val="580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32E760-5F30-4297-8DFB-B9D8DC1C46D4}">
      <dsp:nvSpPr>
        <dsp:cNvPr id="0" name=""/>
        <dsp:cNvSpPr/>
      </dsp:nvSpPr>
      <dsp:spPr>
        <a:xfrm>
          <a:off x="3478530" y="0"/>
          <a:ext cx="3162300" cy="3765355"/>
        </a:xfrm>
        <a:prstGeom prst="rect">
          <a:avLst/>
        </a:prstGeom>
        <a:solidFill>
          <a:schemeClr val="accent2">
            <a:tint val="40000"/>
            <a:alpha val="90000"/>
            <a:hueOff val="-1426053"/>
            <a:satOff val="19349"/>
            <a:lumOff val="2674"/>
            <a:alphaOff val="0"/>
          </a:schemeClr>
        </a:solidFill>
        <a:ln w="15875" cap="flat" cmpd="sng" algn="ctr">
          <a:solidFill>
            <a:schemeClr val="accent2">
              <a:tint val="40000"/>
              <a:alpha val="90000"/>
              <a:hueOff val="-1426053"/>
              <a:satOff val="19349"/>
              <a:lumOff val="267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6545" tIns="330200" rIns="246545" bIns="330200" numCol="1" spcCol="1270" anchor="t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600" kern="1200" dirty="0" smtClean="0"/>
            <a:t>Identifier</a:t>
          </a:r>
        </a:p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600" kern="1200" dirty="0" smtClean="0"/>
            <a:t>&amp;</a:t>
          </a:r>
        </a:p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600" kern="1200" dirty="0" smtClean="0"/>
            <a:t>Protéger </a:t>
          </a:r>
          <a:endParaRPr lang="en-US" sz="2600" kern="1200" dirty="0"/>
        </a:p>
      </dsp:txBody>
      <dsp:txXfrm>
        <a:off x="3478530" y="1430834"/>
        <a:ext cx="3162300" cy="2259213"/>
      </dsp:txXfrm>
    </dsp:sp>
    <dsp:sp modelId="{CFA844C3-BDF0-4C81-9B4B-CFCC685C7AFB}">
      <dsp:nvSpPr>
        <dsp:cNvPr id="0" name=""/>
        <dsp:cNvSpPr/>
      </dsp:nvSpPr>
      <dsp:spPr>
        <a:xfrm>
          <a:off x="4494877" y="376535"/>
          <a:ext cx="1129606" cy="1129606"/>
        </a:xfrm>
        <a:prstGeom prst="ellipse">
          <a:avLst/>
        </a:prstGeom>
        <a:solidFill>
          <a:schemeClr val="accent2">
            <a:hueOff val="-889826"/>
            <a:satOff val="-13115"/>
            <a:lumOff val="11608"/>
            <a:alphaOff val="0"/>
          </a:schemeClr>
        </a:solidFill>
        <a:ln w="15875" cap="flat" cmpd="sng" algn="ctr">
          <a:solidFill>
            <a:schemeClr val="accent2">
              <a:hueOff val="-889826"/>
              <a:satOff val="-13115"/>
              <a:lumOff val="1160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69" tIns="12700" rIns="88069" bIns="12700" numCol="1" spcCol="1270" anchor="ctr" anchorCtr="0">
          <a:noAutofit/>
        </a:bodyPr>
        <a:lstStyle/>
        <a:p>
          <a:pPr lvl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800" kern="1200"/>
            <a:t>2</a:t>
          </a:r>
        </a:p>
      </dsp:txBody>
      <dsp:txXfrm>
        <a:off x="4660304" y="541962"/>
        <a:ext cx="798752" cy="798752"/>
      </dsp:txXfrm>
    </dsp:sp>
    <dsp:sp modelId="{FBDE0143-1E21-4BCC-A0BD-813745106E97}">
      <dsp:nvSpPr>
        <dsp:cNvPr id="0" name=""/>
        <dsp:cNvSpPr/>
      </dsp:nvSpPr>
      <dsp:spPr>
        <a:xfrm>
          <a:off x="3478530" y="3765283"/>
          <a:ext cx="3162300" cy="72"/>
        </a:xfrm>
        <a:prstGeom prst="rect">
          <a:avLst/>
        </a:prstGeom>
        <a:solidFill>
          <a:schemeClr val="accent2">
            <a:hueOff val="-1334738"/>
            <a:satOff val="-19673"/>
            <a:lumOff val="17412"/>
            <a:alphaOff val="0"/>
          </a:schemeClr>
        </a:solidFill>
        <a:ln w="15875" cap="flat" cmpd="sng" algn="ctr">
          <a:solidFill>
            <a:schemeClr val="accent2">
              <a:hueOff val="-1334738"/>
              <a:satOff val="-19673"/>
              <a:lumOff val="1741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E00CA6-17EF-4F2F-B2F6-D4A1B896F2B5}">
      <dsp:nvSpPr>
        <dsp:cNvPr id="0" name=""/>
        <dsp:cNvSpPr/>
      </dsp:nvSpPr>
      <dsp:spPr>
        <a:xfrm>
          <a:off x="6957061" y="0"/>
          <a:ext cx="3162300" cy="3765355"/>
        </a:xfrm>
        <a:prstGeom prst="rect">
          <a:avLst/>
        </a:prstGeom>
        <a:solidFill>
          <a:schemeClr val="accent2">
            <a:tint val="40000"/>
            <a:alpha val="90000"/>
            <a:hueOff val="-2852106"/>
            <a:satOff val="38698"/>
            <a:lumOff val="5349"/>
            <a:alphaOff val="0"/>
          </a:schemeClr>
        </a:solidFill>
        <a:ln w="15875" cap="flat" cmpd="sng" algn="ctr">
          <a:solidFill>
            <a:schemeClr val="accent2">
              <a:tint val="40000"/>
              <a:alpha val="90000"/>
              <a:hueOff val="-2852106"/>
              <a:satOff val="38698"/>
              <a:lumOff val="534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6545" tIns="330200" rIns="246545" bIns="330200" numCol="1" spcCol="1270" anchor="t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600" kern="1200" dirty="0" smtClean="0"/>
            <a:t>Coût</a:t>
          </a:r>
          <a:endParaRPr lang="en-US" sz="2600" kern="1200" dirty="0"/>
        </a:p>
      </dsp:txBody>
      <dsp:txXfrm>
        <a:off x="6957061" y="1430834"/>
        <a:ext cx="3162300" cy="2259213"/>
      </dsp:txXfrm>
    </dsp:sp>
    <dsp:sp modelId="{A61FE13F-93AB-4193-9F4E-2B632A7E4C9A}">
      <dsp:nvSpPr>
        <dsp:cNvPr id="0" name=""/>
        <dsp:cNvSpPr/>
      </dsp:nvSpPr>
      <dsp:spPr>
        <a:xfrm>
          <a:off x="7973408" y="376535"/>
          <a:ext cx="1129606" cy="1129606"/>
        </a:xfrm>
        <a:prstGeom prst="ellipse">
          <a:avLst/>
        </a:prstGeom>
        <a:solidFill>
          <a:schemeClr val="accent2">
            <a:hueOff val="-1779651"/>
            <a:satOff val="-26230"/>
            <a:lumOff val="23216"/>
            <a:alphaOff val="0"/>
          </a:schemeClr>
        </a:solidFill>
        <a:ln w="15875" cap="flat" cmpd="sng" algn="ctr">
          <a:solidFill>
            <a:schemeClr val="accent2">
              <a:hueOff val="-1779651"/>
              <a:satOff val="-26230"/>
              <a:lumOff val="2321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69" tIns="12700" rIns="88069" bIns="12700" numCol="1" spcCol="1270" anchor="ctr" anchorCtr="0">
          <a:noAutofit/>
        </a:bodyPr>
        <a:lstStyle/>
        <a:p>
          <a:pPr lvl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800" kern="1200"/>
            <a:t>3</a:t>
          </a:r>
        </a:p>
      </dsp:txBody>
      <dsp:txXfrm>
        <a:off x="8138835" y="541962"/>
        <a:ext cx="798752" cy="798752"/>
      </dsp:txXfrm>
    </dsp:sp>
    <dsp:sp modelId="{02F2EFD7-7EEB-4A81-8258-26AA9CC77F82}">
      <dsp:nvSpPr>
        <dsp:cNvPr id="0" name=""/>
        <dsp:cNvSpPr/>
      </dsp:nvSpPr>
      <dsp:spPr>
        <a:xfrm>
          <a:off x="6957061" y="3765283"/>
          <a:ext cx="3162300" cy="72"/>
        </a:xfrm>
        <a:prstGeom prst="rect">
          <a:avLst/>
        </a:prstGeom>
        <a:solidFill>
          <a:schemeClr val="accent2">
            <a:hueOff val="-2224564"/>
            <a:satOff val="-32788"/>
            <a:lumOff val="29020"/>
            <a:alphaOff val="0"/>
          </a:schemeClr>
        </a:solidFill>
        <a:ln w="15875" cap="flat" cmpd="sng" algn="ctr">
          <a:solidFill>
            <a:schemeClr val="accent2">
              <a:hueOff val="-2224564"/>
              <a:satOff val="-32788"/>
              <a:lumOff val="2902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BasicLinearProcessNumbered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 xmlns="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629400"/>
            <a:ext cx="12192000" cy="228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0" y="65629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fr-FR"/>
              <a:t>Modifier le style des sous-titres du masque</a:t>
            </a:r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66533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/>
          <a:lstStyle/>
          <a:p>
            <a:fld id="{AE29E138-85FC-41C1-B01C-B55C612B2A7D}" type="datetimeFigureOut">
              <a:rPr lang="fr-FR" smtClean="0"/>
              <a:t>02/07/2017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/>
          <a:lstStyle/>
          <a:p>
            <a:fld id="{0C3E1E4B-E752-43E9-8CBA-CB69B3036EF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351467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/>
          <a:lstStyle/>
          <a:p>
            <a:fld id="{AE29E138-85FC-41C1-B01C-B55C612B2A7D}" type="datetimeFigureOut">
              <a:rPr lang="fr-FR" smtClean="0"/>
              <a:t>02/07/2017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/>
          <a:lstStyle/>
          <a:p>
            <a:fld id="{0C3E1E4B-E752-43E9-8CBA-CB69B3036EF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92125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629400"/>
            <a:ext cx="12188825" cy="228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/>
          <a:lstStyle/>
          <a:p>
            <a:fld id="{AE29E138-85FC-41C1-B01C-B55C612B2A7D}" type="datetimeFigureOut">
              <a:rPr lang="fr-FR" smtClean="0"/>
              <a:t>02/07/2017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/>
          <a:lstStyle/>
          <a:p>
            <a:fld id="{0C3E1E4B-E752-43E9-8CBA-CB69B3036EF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511003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06939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4325112"/>
            <a:ext cx="12192000" cy="25328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536537"/>
            <a:ext cx="12191986" cy="923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14381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59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/>
          <a:lstStyle/>
          <a:p>
            <a:fld id="{AE29E138-85FC-41C1-B01C-B55C612B2A7D}" type="datetimeFigureOut">
              <a:rPr lang="fr-FR" smtClean="0"/>
              <a:t>02/07/2017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/>
          <a:lstStyle/>
          <a:p>
            <a:fld id="{0C3E1E4B-E752-43E9-8CBA-CB69B3036EF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977668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286760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/>
          <a:lstStyle/>
          <a:p>
            <a:fld id="{AE29E138-85FC-41C1-B01C-B55C612B2A7D}" type="datetimeFigureOut">
              <a:rPr lang="fr-FR" smtClean="0"/>
              <a:t>02/07/2017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/>
          <a:lstStyle/>
          <a:p>
            <a:fld id="{0C3E1E4B-E752-43E9-8CBA-CB69B3036EF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692832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/>
          <a:lstStyle/>
          <a:p>
            <a:fld id="{AE29E138-85FC-41C1-B01C-B55C612B2A7D}" type="datetimeFigureOut">
              <a:rPr lang="fr-FR" smtClean="0"/>
              <a:t>02/07/2017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/>
          <a:lstStyle/>
          <a:p>
            <a:fld id="{0C3E1E4B-E752-43E9-8CBA-CB69B3036EF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451953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" y="6629400"/>
            <a:ext cx="12192000" cy="228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57170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6000960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9827816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fld id="{AE29E138-85FC-41C1-B01C-B55C612B2A7D}" type="datetimeFigureOut">
              <a:rPr lang="fr-FR" smtClean="0"/>
              <a:t>02/07/2017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C3E1E4B-E752-43E9-8CBA-CB69B3036EF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667408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1" y="6629400"/>
            <a:ext cx="12192000" cy="228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8807" y="6580500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61983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6" r:id="rId8"/>
    <p:sldLayoutId id="2147483812" r:id="rId9"/>
    <p:sldLayoutId id="2147483813" r:id="rId10"/>
    <p:sldLayoutId id="2147483814" r:id="rId11"/>
    <p:sldLayoutId id="2147483815" r:id="rId12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4" Type="http://schemas.openxmlformats.org/officeDocument/2006/relationships/image" Target="../media/image32.tiff"/><Relationship Id="rId5" Type="http://schemas.openxmlformats.org/officeDocument/2006/relationships/image" Target="../media/image33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4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4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Relationship Id="rId3" Type="http://schemas.openxmlformats.org/officeDocument/2006/relationships/image" Target="../media/image47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3.png"/><Relationship Id="rId1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19.png"/><Relationship Id="rId8" Type="http://schemas.openxmlformats.org/officeDocument/2006/relationships/image" Target="../media/image20.png"/><Relationship Id="rId9" Type="http://schemas.openxmlformats.org/officeDocument/2006/relationships/image" Target="../media/image21.png"/><Relationship Id="rId10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Rectangle 1030"/>
          <p:cNvSpPr>
            <a:spLocks noGrp="1" noRot="1" noChangeAspect="1" noMove="1" noResize="1" noEditPoints="1" noAdjustHandles="1" noChangeArrowheads="1" noChangeShapeType="1" noTextEdit="1"/>
          </p:cNvSpPr>
          <p:nvPr>
            <p:extLst/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114" name="Rectangle 72"/>
          <p:cNvSpPr>
            <a:spLocks noGrp="1" noRot="1" noChangeAspect="1" noMove="1" noResize="1" noEditPoints="1" noAdjustHandles="1" noChangeArrowheads="1" noChangeShapeType="1" noTextEdit="1"/>
          </p:cNvSpPr>
          <p:nvPr>
            <p:extLst/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15" name="Rectangle 74"/>
          <p:cNvSpPr>
            <a:spLocks noGrp="1" noRot="1" noChangeAspect="1" noMove="1" noResize="1" noEditPoints="1" noAdjustHandles="1" noChangeArrowheads="1" noChangeShapeType="1" noTextEdit="1"/>
          </p:cNvSpPr>
          <p:nvPr>
            <p:extLst/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116" name="Straight Connector 76"/>
          <p:cNvCxnSpPr>
            <a:cxnSpLocks noGrp="1" noRot="1" noChangeAspect="1" noMove="1" noResize="1" noEditPoints="1" noAdjustHandles="1" noChangeArrowheads="1" noChangeShapeType="1"/>
          </p:cNvCxnSpPr>
          <p:nvPr>
            <p:extLst/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117" name="Rectangle 78"/>
          <p:cNvSpPr>
            <a:spLocks noGrp="1" noRot="1" noChangeAspect="1" noMove="1" noResize="1" noEditPoints="1" noAdjustHandles="1" noChangeArrowheads="1" noChangeShapeType="1" noTextEdit="1"/>
          </p:cNvSpPr>
          <p:nvPr>
            <p:extLst/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8" name="Rectangle 80"/>
          <p:cNvSpPr>
            <a:spLocks noGrp="1" noRot="1" noChangeAspect="1" noMove="1" noResize="1" noEditPoints="1" noAdjustHandles="1" noChangeArrowheads="1" noChangeShapeType="1" noTextEdit="1"/>
          </p:cNvSpPr>
          <p:nvPr>
            <p:extLst/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19" name="Rectangle 82"/>
          <p:cNvSpPr>
            <a:spLocks noGrp="1" noRot="1" noChangeAspect="1" noMove="1" noResize="1" noEditPoints="1" noAdjustHandles="1" noChangeArrowheads="1" noChangeShapeType="1" noTextEdit="1"/>
          </p:cNvSpPr>
          <p:nvPr>
            <p:extLst/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120" name="Straight Connector 84"/>
          <p:cNvCxnSpPr>
            <a:cxnSpLocks noGrp="1" noRot="1" noChangeAspect="1" noMove="1" noResize="1" noEditPoints="1" noAdjustHandles="1" noChangeArrowheads="1" noChangeShapeType="1"/>
          </p:cNvCxnSpPr>
          <p:nvPr>
            <p:extLst/>
          </p:nvPr>
        </p:nvCxnSpPr>
        <p:spPr>
          <a:xfrm>
            <a:off x="6840096" y="2085703"/>
            <a:ext cx="411480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1" name="Rectangle 86"/>
          <p:cNvSpPr>
            <a:spLocks noGrp="1" noRot="1" noChangeAspect="1" noMove="1" noResize="1" noEditPoints="1" noAdjustHandles="1" noChangeArrowheads="1" noChangeShapeType="1" noTextEdit="1"/>
          </p:cNvSpPr>
          <p:nvPr>
            <p:extLst/>
          </p:nvPr>
        </p:nvSpPr>
        <p:spPr>
          <a:xfrm>
            <a:off x="3512061" y="321733"/>
            <a:ext cx="2583939" cy="1955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2" name="Rectangle 88"/>
          <p:cNvSpPr>
            <a:spLocks noGrp="1" noRot="1" noChangeAspect="1" noMove="1" noResize="1" noEditPoints="1" noAdjustHandles="1" noChangeArrowheads="1" noChangeShapeType="1" noTextEdit="1"/>
          </p:cNvSpPr>
          <p:nvPr>
            <p:extLst/>
          </p:nvPr>
        </p:nvSpPr>
        <p:spPr>
          <a:xfrm>
            <a:off x="321733" y="3879167"/>
            <a:ext cx="3057906" cy="213556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3" name="Rectangle 90"/>
          <p:cNvSpPr>
            <a:spLocks noGrp="1" noRot="1" noChangeAspect="1" noMove="1" noResize="1" noEditPoints="1" noAdjustHandles="1" noChangeArrowheads="1" noChangeShapeType="1" noTextEdit="1"/>
          </p:cNvSpPr>
          <p:nvPr>
            <p:extLst/>
          </p:nvPr>
        </p:nvSpPr>
        <p:spPr>
          <a:xfrm>
            <a:off x="321733" y="321733"/>
            <a:ext cx="3057906" cy="3408237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4" name="Rectangle 92"/>
          <p:cNvSpPr>
            <a:spLocks noGrp="1" noRot="1" noChangeAspect="1" noMove="1" noResize="1" noEditPoints="1" noAdjustHandles="1" noChangeArrowheads="1" noChangeShapeType="1" noTextEdit="1"/>
          </p:cNvSpPr>
          <p:nvPr>
            <p:extLst/>
          </p:nvPr>
        </p:nvSpPr>
        <p:spPr>
          <a:xfrm>
            <a:off x="3528588" y="2451014"/>
            <a:ext cx="2567411" cy="3532765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2" descr="http://www.brownbaglunch.fr/img/viseo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664752" y="3896085"/>
            <a:ext cx="2295082" cy="642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728459" y="481904"/>
            <a:ext cx="4821283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</a:rPr>
              <a:t>La </a:t>
            </a:r>
            <a:r>
              <a:rPr lang="en-US" sz="4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</a:rPr>
              <a:t>triche</a:t>
            </a:r>
            <a:r>
              <a:rPr lang="en-US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</a:rPr>
              <a:t> sur un Serious Game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6728459" y="4180114"/>
            <a:ext cx="4821283" cy="1304732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/>
          <a:p>
            <a:pPr defTabSz="914400">
              <a:lnSpc>
                <a:spcPct val="90000"/>
              </a:lnSpc>
              <a:buClr>
                <a:schemeClr val="accent1"/>
              </a:buClr>
            </a:pP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Présenté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 : </a:t>
            </a:r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Minh-Huy LE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indent="-228600" defTabSz="914400">
              <a:lnSpc>
                <a:spcPct val="90000"/>
              </a:lnSpc>
              <a:buClr>
                <a:schemeClr val="accent1"/>
              </a:buClr>
              <a:buFont typeface="Calibri" panose="020F0502020204030204" pitchFamily="34" charset="0"/>
              <a:buChar char="•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defTabSz="914400">
              <a:lnSpc>
                <a:spcPct val="90000"/>
              </a:lnSpc>
              <a:buClr>
                <a:schemeClr val="accent1"/>
              </a:buClr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Maître de stage : Henri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DARMET</a:t>
            </a:r>
          </a:p>
          <a:p>
            <a:pPr defTabSz="914400">
              <a:lnSpc>
                <a:spcPct val="90000"/>
              </a:lnSpc>
              <a:buClr>
                <a:schemeClr val="accent1"/>
              </a:buClr>
            </a:pP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Enseignants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tuteurs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: Fabrice LEGOND-AUBRY</a:t>
            </a:r>
          </a:p>
          <a:p>
            <a:pPr defTabSz="914400">
              <a:lnSpc>
                <a:spcPct val="90000"/>
              </a:lnSpc>
              <a:buClr>
                <a:schemeClr val="accent1"/>
              </a:buClr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840096" y="2262307"/>
            <a:ext cx="4524230" cy="7558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 err="1" smtClean="0">
                <a:solidFill>
                  <a:schemeClr val="tx1"/>
                </a:solidFill>
              </a:rPr>
              <a:t>I-Learning</a:t>
            </a:r>
            <a:endParaRPr lang="fr-FR" sz="2800" b="1" dirty="0">
              <a:solidFill>
                <a:schemeClr val="tx1"/>
              </a:solidFill>
            </a:endParaRPr>
          </a:p>
        </p:txBody>
      </p:sp>
      <p:pic>
        <p:nvPicPr>
          <p:cNvPr id="21" name="Shape 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1482" y="1704811"/>
            <a:ext cx="2498531" cy="541614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Shape 65"/>
          <p:cNvSpPr txBox="1"/>
          <p:nvPr/>
        </p:nvSpPr>
        <p:spPr>
          <a:xfrm>
            <a:off x="8522800" y="5551330"/>
            <a:ext cx="3288325" cy="46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en" b="1" dirty="0" err="1"/>
              <a:t>Année</a:t>
            </a:r>
            <a:r>
              <a:rPr lang="en" b="1" dirty="0"/>
              <a:t> 2016 - 2017</a:t>
            </a:r>
          </a:p>
        </p:txBody>
      </p:sp>
    </p:spTree>
    <p:extLst>
      <p:ext uri="{BB962C8B-B14F-4D97-AF65-F5344CB8AC3E}">
        <p14:creationId xmlns:p14="http://schemas.microsoft.com/office/powerpoint/2010/main" val="4201117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975946"/>
            <a:ext cx="12192000" cy="5609493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4" name="Rectangle 23"/>
          <p:cNvSpPr/>
          <p:nvPr/>
        </p:nvSpPr>
        <p:spPr>
          <a:xfrm>
            <a:off x="0" y="0"/>
            <a:ext cx="12192000" cy="975946"/>
          </a:xfrm>
          <a:prstGeom prst="rect">
            <a:avLst/>
          </a:prstGeom>
          <a:solidFill>
            <a:srgbClr val="01326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000" dirty="0" smtClean="0"/>
              <a:t>Problématique : </a:t>
            </a:r>
            <a:r>
              <a:rPr lang="fr-FR" sz="3200" dirty="0" smtClean="0"/>
              <a:t>Code inspection</a:t>
            </a:r>
            <a:endParaRPr lang="fr-FR" sz="32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5432" y="5433448"/>
            <a:ext cx="5067300" cy="6096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0314" y="3780692"/>
            <a:ext cx="2715776" cy="234847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80314" y="1285973"/>
            <a:ext cx="2715776" cy="218469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4983" y="1285973"/>
            <a:ext cx="7388198" cy="3605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173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975946"/>
            <a:ext cx="12192000" cy="56094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4" name="Rectangle 23"/>
          <p:cNvSpPr/>
          <p:nvPr/>
        </p:nvSpPr>
        <p:spPr>
          <a:xfrm>
            <a:off x="0" y="0"/>
            <a:ext cx="12192000" cy="975946"/>
          </a:xfrm>
          <a:prstGeom prst="rect">
            <a:avLst/>
          </a:prstGeom>
          <a:solidFill>
            <a:srgbClr val="01326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000" dirty="0" smtClean="0"/>
              <a:t>Problématique : </a:t>
            </a:r>
            <a:r>
              <a:rPr lang="fr-FR" sz="3200" dirty="0" smtClean="0"/>
              <a:t>Code modification</a:t>
            </a:r>
            <a:endParaRPr lang="fr-FR" sz="32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030" y="1121536"/>
            <a:ext cx="3217484" cy="531831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0285" y="1342292"/>
            <a:ext cx="2184400" cy="48768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0428" y="2224036"/>
            <a:ext cx="1831144" cy="1934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530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975946"/>
            <a:ext cx="12192000" cy="56094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4" name="Rectangle 23"/>
          <p:cNvSpPr/>
          <p:nvPr/>
        </p:nvSpPr>
        <p:spPr>
          <a:xfrm>
            <a:off x="0" y="0"/>
            <a:ext cx="12192000" cy="975946"/>
          </a:xfrm>
          <a:prstGeom prst="rect">
            <a:avLst/>
          </a:prstGeom>
          <a:solidFill>
            <a:srgbClr val="01326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000" dirty="0" smtClean="0"/>
              <a:t>Problématique : </a:t>
            </a:r>
            <a:r>
              <a:rPr lang="fr-FR" sz="3200" dirty="0" err="1" smtClean="0"/>
              <a:t>NoSQL</a:t>
            </a:r>
            <a:r>
              <a:rPr lang="fr-FR" sz="3200" dirty="0" smtClean="0"/>
              <a:t> Injection</a:t>
            </a:r>
            <a:endParaRPr lang="fr-FR" sz="3200" dirty="0"/>
          </a:p>
        </p:txBody>
      </p:sp>
      <p:sp>
        <p:nvSpPr>
          <p:cNvPr id="3" name="TextBox 2"/>
          <p:cNvSpPr txBox="1"/>
          <p:nvPr/>
        </p:nvSpPr>
        <p:spPr>
          <a:xfrm>
            <a:off x="5666014" y="1501156"/>
            <a:ext cx="421277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 smtClean="0"/>
              <a:t>Forme</a:t>
            </a:r>
            <a:r>
              <a:rPr lang="en-US" b="1" dirty="0" smtClean="0"/>
              <a:t> </a:t>
            </a:r>
            <a:r>
              <a:rPr lang="en-US" b="1" dirty="0" err="1" smtClean="0"/>
              <a:t>initiale</a:t>
            </a:r>
            <a:r>
              <a:rPr lang="en-US" b="1" dirty="0" smtClean="0"/>
              <a:t> :</a:t>
            </a:r>
          </a:p>
          <a:p>
            <a:endParaRPr lang="en-US" dirty="0" smtClean="0"/>
          </a:p>
          <a:p>
            <a:r>
              <a:rPr lang="en-US" dirty="0" smtClean="0"/>
              <a:t>{</a:t>
            </a:r>
          </a:p>
          <a:p>
            <a:r>
              <a:rPr lang="en-US" dirty="0"/>
              <a:t>	</a:t>
            </a:r>
            <a:r>
              <a:rPr lang="en-US" dirty="0" smtClean="0"/>
              <a:t>“email” : “</a:t>
            </a:r>
            <a:r>
              <a:rPr lang="en-US" dirty="0" err="1" smtClean="0"/>
              <a:t>minhhuyle</a:t>
            </a:r>
            <a:r>
              <a:rPr lang="en-US" dirty="0" smtClean="0"/>
              <a:t>”</a:t>
            </a:r>
          </a:p>
          <a:p>
            <a:r>
              <a:rPr lang="en-US" dirty="0"/>
              <a:t>	</a:t>
            </a:r>
            <a:r>
              <a:rPr lang="en-US" dirty="0" smtClean="0"/>
              <a:t>“password” : “</a:t>
            </a:r>
            <a:r>
              <a:rPr lang="en-US" dirty="0" err="1" smtClean="0"/>
              <a:t>motdepasscompliquer</a:t>
            </a:r>
            <a:r>
              <a:rPr lang="en-US" dirty="0" smtClean="0"/>
              <a:t>”</a:t>
            </a:r>
          </a:p>
          <a:p>
            <a:r>
              <a:rPr lang="en-US" dirty="0"/>
              <a:t>}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12639" t="7" r="710" b="61952"/>
          <a:stretch/>
        </p:blipFill>
        <p:spPr>
          <a:xfrm>
            <a:off x="1288777" y="2416639"/>
            <a:ext cx="3088461" cy="224121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666014" y="3780692"/>
            <a:ext cx="421277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 smtClean="0"/>
              <a:t>Forme</a:t>
            </a:r>
            <a:r>
              <a:rPr lang="en-US" b="1" dirty="0" smtClean="0"/>
              <a:t> </a:t>
            </a:r>
            <a:r>
              <a:rPr lang="en-US" b="1" dirty="0" err="1" smtClean="0"/>
              <a:t>injecté</a:t>
            </a:r>
            <a:r>
              <a:rPr lang="en-US" b="1" dirty="0" smtClean="0"/>
              <a:t> :</a:t>
            </a:r>
          </a:p>
          <a:p>
            <a:endParaRPr lang="en-US" dirty="0" smtClean="0"/>
          </a:p>
          <a:p>
            <a:r>
              <a:rPr lang="en-US" dirty="0" smtClean="0"/>
              <a:t>{</a:t>
            </a:r>
          </a:p>
          <a:p>
            <a:r>
              <a:rPr lang="en-US" dirty="0"/>
              <a:t>	</a:t>
            </a:r>
            <a:r>
              <a:rPr lang="en-US" dirty="0" smtClean="0"/>
              <a:t>“email” : {$</a:t>
            </a:r>
            <a:r>
              <a:rPr lang="en-US" dirty="0" err="1" smtClean="0"/>
              <a:t>qt</a:t>
            </a:r>
            <a:r>
              <a:rPr lang="en-US" dirty="0" smtClean="0"/>
              <a:t> : “”}</a:t>
            </a:r>
          </a:p>
          <a:p>
            <a:r>
              <a:rPr lang="en-US" dirty="0"/>
              <a:t>	</a:t>
            </a:r>
            <a:r>
              <a:rPr lang="en-US" dirty="0" smtClean="0"/>
              <a:t>“password” : </a:t>
            </a:r>
            <a:r>
              <a:rPr lang="en-US" dirty="0"/>
              <a:t>{$</a:t>
            </a:r>
            <a:r>
              <a:rPr lang="en-US" dirty="0" err="1"/>
              <a:t>qt</a:t>
            </a:r>
            <a:r>
              <a:rPr lang="en-US" dirty="0"/>
              <a:t> : “”}</a:t>
            </a:r>
          </a:p>
          <a:p>
            <a:r>
              <a:rPr lang="en-US" dirty="0" smtClean="0"/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571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982357"/>
            <a:ext cx="12192000" cy="56094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4" name="Rectangle 23"/>
          <p:cNvSpPr/>
          <p:nvPr/>
        </p:nvSpPr>
        <p:spPr>
          <a:xfrm>
            <a:off x="0" y="0"/>
            <a:ext cx="12192000" cy="975946"/>
          </a:xfrm>
          <a:prstGeom prst="rect">
            <a:avLst/>
          </a:prstGeom>
          <a:solidFill>
            <a:srgbClr val="01326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000" dirty="0" smtClean="0"/>
              <a:t>Problématique : </a:t>
            </a:r>
            <a:r>
              <a:rPr lang="fr-FR" sz="3200" dirty="0" err="1" smtClean="0"/>
              <a:t>NoSQL</a:t>
            </a:r>
            <a:r>
              <a:rPr lang="fr-FR" sz="3200" dirty="0" smtClean="0"/>
              <a:t> Injection</a:t>
            </a:r>
            <a:endParaRPr lang="fr-FR" sz="3200" dirty="0"/>
          </a:p>
        </p:txBody>
      </p:sp>
      <p:sp>
        <p:nvSpPr>
          <p:cNvPr id="3" name="TextBox 2"/>
          <p:cNvSpPr txBox="1"/>
          <p:nvPr/>
        </p:nvSpPr>
        <p:spPr>
          <a:xfrm>
            <a:off x="4603799" y="3391144"/>
            <a:ext cx="23540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$ne</a:t>
            </a:r>
            <a:r>
              <a:rPr lang="en-US" b="1" dirty="0"/>
              <a:t>	</a:t>
            </a:r>
            <a:r>
              <a:rPr lang="en-US" b="1" dirty="0" smtClean="0"/>
              <a:t>	</a:t>
            </a:r>
            <a:r>
              <a:rPr lang="en-US" b="1" dirty="0" smtClean="0">
                <a:sym typeface="Wingdings"/>
              </a:rPr>
              <a:t> 		</a:t>
            </a:r>
            <a:r>
              <a:rPr lang="en-US" b="1" dirty="0" smtClean="0"/>
              <a:t>!=</a:t>
            </a:r>
          </a:p>
          <a:p>
            <a:r>
              <a:rPr lang="en-US" b="1" dirty="0"/>
              <a:t>$</a:t>
            </a:r>
            <a:r>
              <a:rPr lang="en-US" b="1" dirty="0" err="1" smtClean="0"/>
              <a:t>eq</a:t>
            </a:r>
            <a:r>
              <a:rPr lang="en-US" b="1" dirty="0" smtClean="0"/>
              <a:t>		</a:t>
            </a:r>
            <a:r>
              <a:rPr lang="en-US" b="1" dirty="0" smtClean="0">
                <a:sym typeface="Wingdings"/>
              </a:rPr>
              <a:t>		==</a:t>
            </a:r>
            <a:endParaRPr lang="en-US" b="1" dirty="0" smtClean="0"/>
          </a:p>
          <a:p>
            <a:r>
              <a:rPr lang="en-US" b="1" dirty="0" smtClean="0"/>
              <a:t>$</a:t>
            </a:r>
            <a:r>
              <a:rPr lang="en-US" b="1" dirty="0" err="1" smtClean="0"/>
              <a:t>gt</a:t>
            </a:r>
            <a:r>
              <a:rPr lang="en-US" b="1" dirty="0"/>
              <a:t>	</a:t>
            </a:r>
            <a:r>
              <a:rPr lang="en-US" b="1" dirty="0" smtClean="0"/>
              <a:t>	</a:t>
            </a:r>
            <a:r>
              <a:rPr lang="en-US" b="1" dirty="0" smtClean="0">
                <a:sym typeface="Wingdings"/>
              </a:rPr>
              <a:t> 		&gt;</a:t>
            </a:r>
          </a:p>
          <a:p>
            <a:r>
              <a:rPr lang="en-US" b="1" dirty="0" smtClean="0"/>
              <a:t>$</a:t>
            </a:r>
            <a:r>
              <a:rPr lang="en-US" b="1" dirty="0" err="1" smtClean="0"/>
              <a:t>lt</a:t>
            </a:r>
            <a:r>
              <a:rPr lang="en-US" b="1" dirty="0"/>
              <a:t>		</a:t>
            </a:r>
            <a:r>
              <a:rPr lang="en-US" b="1" dirty="0">
                <a:sym typeface="Wingdings"/>
              </a:rPr>
              <a:t> 		</a:t>
            </a:r>
            <a:r>
              <a:rPr lang="en-US" b="1" dirty="0" smtClean="0">
                <a:sym typeface="Wingdings"/>
              </a:rPr>
              <a:t>&lt;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640288" y="1994213"/>
            <a:ext cx="62810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Var</a:t>
            </a:r>
            <a:r>
              <a:rPr lang="en-US" dirty="0" smtClean="0"/>
              <a:t> query </a:t>
            </a:r>
            <a:r>
              <a:rPr lang="en-US" dirty="0"/>
              <a:t>= { $where: "</a:t>
            </a:r>
            <a:r>
              <a:rPr lang="en-US" dirty="0" err="1" smtClean="0"/>
              <a:t>this.login</a:t>
            </a:r>
            <a:r>
              <a:rPr lang="en-US" dirty="0" smtClean="0"/>
              <a:t> </a:t>
            </a:r>
            <a:r>
              <a:rPr lang="en-US" dirty="0"/>
              <a:t>=== </a:t>
            </a:r>
            <a:r>
              <a:rPr lang="en-US" dirty="0" smtClean="0"/>
              <a:t>‘" </a:t>
            </a:r>
            <a:r>
              <a:rPr lang="en-US" dirty="0"/>
              <a:t>+ </a:t>
            </a:r>
            <a:r>
              <a:rPr lang="en-US" dirty="0" err="1" smtClean="0"/>
              <a:t>req.body.login</a:t>
            </a:r>
            <a:r>
              <a:rPr lang="en-US" dirty="0" smtClean="0"/>
              <a:t> </a:t>
            </a:r>
            <a:r>
              <a:rPr lang="en-US" dirty="0"/>
              <a:t>+ "</a:t>
            </a:r>
            <a:r>
              <a:rPr lang="en-US" dirty="0" smtClean="0"/>
              <a:t>’" }</a:t>
            </a:r>
          </a:p>
          <a:p>
            <a:r>
              <a:rPr lang="en-US" dirty="0" err="1"/>
              <a:t>db.collection</a:t>
            </a:r>
            <a:r>
              <a:rPr lang="en-US" dirty="0"/>
              <a:t>('users').find(query)</a:t>
            </a:r>
          </a:p>
        </p:txBody>
      </p:sp>
    </p:spTree>
    <p:extLst>
      <p:ext uri="{BB962C8B-B14F-4D97-AF65-F5344CB8AC3E}">
        <p14:creationId xmlns:p14="http://schemas.microsoft.com/office/powerpoint/2010/main" val="541541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975946"/>
            <a:ext cx="12192000" cy="56094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4" name="Rectangle 23"/>
          <p:cNvSpPr/>
          <p:nvPr/>
        </p:nvSpPr>
        <p:spPr>
          <a:xfrm>
            <a:off x="0" y="0"/>
            <a:ext cx="12192000" cy="975946"/>
          </a:xfrm>
          <a:prstGeom prst="rect">
            <a:avLst/>
          </a:prstGeom>
          <a:solidFill>
            <a:srgbClr val="01326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000" dirty="0" smtClean="0"/>
              <a:t>Solutions</a:t>
            </a:r>
            <a:endParaRPr lang="fr-FR" sz="32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057" y="1382523"/>
            <a:ext cx="3577771" cy="479633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9914" y="4629296"/>
            <a:ext cx="3810000" cy="13589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6657" y="1600753"/>
            <a:ext cx="3316514" cy="286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21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975946"/>
            <a:ext cx="12192000" cy="5609493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4" name="Rectangle 23"/>
          <p:cNvSpPr/>
          <p:nvPr/>
        </p:nvSpPr>
        <p:spPr>
          <a:xfrm>
            <a:off x="0" y="0"/>
            <a:ext cx="12192000" cy="975946"/>
          </a:xfrm>
          <a:prstGeom prst="rect">
            <a:avLst/>
          </a:prstGeom>
          <a:solidFill>
            <a:srgbClr val="01326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000" dirty="0" smtClean="0"/>
              <a:t>Bilan</a:t>
            </a:r>
            <a:endParaRPr lang="fr-FR" sz="3200" dirty="0"/>
          </a:p>
        </p:txBody>
      </p:sp>
      <p:graphicFrame>
        <p:nvGraphicFramePr>
          <p:cNvPr id="13" name="Espace réservé du contenu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3876051"/>
              </p:ext>
            </p:extLst>
          </p:nvPr>
        </p:nvGraphicFramePr>
        <p:xfrm>
          <a:off x="1036319" y="1922197"/>
          <a:ext cx="10119362" cy="37653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34496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975946"/>
            <a:ext cx="12192000" cy="56094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4" name="Rectangle 23"/>
          <p:cNvSpPr/>
          <p:nvPr/>
        </p:nvSpPr>
        <p:spPr>
          <a:xfrm>
            <a:off x="0" y="0"/>
            <a:ext cx="12192000" cy="975946"/>
          </a:xfrm>
          <a:prstGeom prst="rect">
            <a:avLst/>
          </a:prstGeom>
          <a:solidFill>
            <a:srgbClr val="01326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200" dirty="0"/>
          </a:p>
        </p:txBody>
      </p:sp>
      <p:pic>
        <p:nvPicPr>
          <p:cNvPr id="6" name="Graphiqu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6641" y="2334125"/>
            <a:ext cx="2125580" cy="2125580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3962400" y="3073749"/>
            <a:ext cx="58232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Vous avez des questions ?</a:t>
            </a:r>
          </a:p>
        </p:txBody>
      </p:sp>
    </p:spTree>
    <p:extLst>
      <p:ext uri="{BB962C8B-B14F-4D97-AF65-F5344CB8AC3E}">
        <p14:creationId xmlns:p14="http://schemas.microsoft.com/office/powerpoint/2010/main" val="1035067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/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</a:t>
            </a: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259205" y="86438"/>
            <a:ext cx="10058400" cy="1188995"/>
          </a:xfrm>
        </p:spPr>
        <p:txBody>
          <a:bodyPr anchor="ctr">
            <a:normAutofit/>
          </a:bodyPr>
          <a:lstStyle/>
          <a:p>
            <a:pPr algn="ctr"/>
            <a:r>
              <a:rPr lang="fr-FR" dirty="0"/>
              <a:t>Sommaire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975946"/>
          </a:xfrm>
          <a:prstGeom prst="rect">
            <a:avLst/>
          </a:prstGeom>
          <a:solidFill>
            <a:srgbClr val="01326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000" dirty="0" err="1"/>
              <a:t>Executive</a:t>
            </a:r>
            <a:r>
              <a:rPr lang="fr-FR" sz="4000" dirty="0"/>
              <a:t> </a:t>
            </a:r>
            <a:r>
              <a:rPr lang="fr-FR" sz="4000" dirty="0" err="1"/>
              <a:t>summary</a:t>
            </a:r>
            <a:endParaRPr lang="fr-FR" sz="4000" dirty="0"/>
          </a:p>
        </p:txBody>
      </p:sp>
      <p:sp>
        <p:nvSpPr>
          <p:cNvPr id="7" name="Shape 72"/>
          <p:cNvSpPr txBox="1">
            <a:spLocks/>
          </p:cNvSpPr>
          <p:nvPr/>
        </p:nvSpPr>
        <p:spPr>
          <a:xfrm>
            <a:off x="2198914" y="2024742"/>
            <a:ext cx="5550816" cy="2808515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95300" indent="-457200">
              <a:spcBef>
                <a:spcPts val="0"/>
              </a:spcBef>
              <a:buClr>
                <a:srgbClr val="000000"/>
              </a:buClr>
              <a:buFont typeface="Courier New" charset="0"/>
              <a:buChar char="o"/>
            </a:pPr>
            <a:r>
              <a:rPr lang="fr-FR" sz="3000" b="1" i="1" dirty="0" smtClean="0">
                <a:latin typeface="Lora"/>
                <a:ea typeface="Lora"/>
                <a:cs typeface="Lora"/>
                <a:sym typeface="Lora"/>
              </a:rPr>
              <a:t>VISEO</a:t>
            </a:r>
            <a:endParaRPr lang="en" sz="3000" b="1" i="1" dirty="0" smtClean="0">
              <a:latin typeface="Lora"/>
              <a:ea typeface="Lora"/>
              <a:cs typeface="Lora"/>
              <a:sym typeface="Lora"/>
            </a:endParaRPr>
          </a:p>
          <a:p>
            <a:pPr marL="495300" indent="-457200">
              <a:spcBef>
                <a:spcPts val="0"/>
              </a:spcBef>
              <a:buClr>
                <a:srgbClr val="000000"/>
              </a:buClr>
              <a:buFont typeface="Courier New" charset="0"/>
              <a:buChar char="o"/>
            </a:pPr>
            <a:r>
              <a:rPr lang="fr-FR" sz="3000" b="1" i="1" dirty="0" err="1" smtClean="0">
                <a:latin typeface="Lora"/>
                <a:ea typeface="Lora"/>
                <a:cs typeface="Lora"/>
                <a:sym typeface="Lora"/>
              </a:rPr>
              <a:t>I-Learning</a:t>
            </a:r>
            <a:endParaRPr lang="fr-FR" sz="3000" b="1" i="1" dirty="0" smtClean="0">
              <a:latin typeface="Lora"/>
              <a:ea typeface="Lora"/>
              <a:cs typeface="Lora"/>
              <a:sym typeface="Lora"/>
            </a:endParaRPr>
          </a:p>
          <a:p>
            <a:pPr marL="495300" indent="-457200">
              <a:spcBef>
                <a:spcPts val="0"/>
              </a:spcBef>
              <a:buClr>
                <a:srgbClr val="000000"/>
              </a:buClr>
              <a:buFont typeface="Courier New" charset="0"/>
              <a:buChar char="o"/>
            </a:pPr>
            <a:r>
              <a:rPr lang="fr-FR" sz="3000" b="1" i="1" dirty="0" smtClean="0">
                <a:latin typeface="Lora"/>
                <a:ea typeface="Lora"/>
                <a:cs typeface="Lora"/>
                <a:sym typeface="Lora"/>
              </a:rPr>
              <a:t>Missions</a:t>
            </a:r>
            <a:endParaRPr lang="en" sz="3000" b="1" i="1" dirty="0" smtClean="0">
              <a:latin typeface="Lora"/>
              <a:ea typeface="Lora"/>
              <a:cs typeface="Lora"/>
              <a:sym typeface="Lora"/>
            </a:endParaRPr>
          </a:p>
          <a:p>
            <a:pPr marL="495300" indent="-457200">
              <a:spcBef>
                <a:spcPts val="0"/>
              </a:spcBef>
              <a:buClr>
                <a:srgbClr val="000000"/>
              </a:buClr>
              <a:buFont typeface="Courier New" charset="0"/>
              <a:buChar char="o"/>
            </a:pPr>
            <a:r>
              <a:rPr lang="fr-FR" sz="3000" b="1" i="1" dirty="0" smtClean="0">
                <a:latin typeface="Lora"/>
                <a:ea typeface="Lora"/>
                <a:cs typeface="Lora"/>
                <a:sym typeface="Lora"/>
              </a:rPr>
              <a:t>Problématique</a:t>
            </a:r>
          </a:p>
          <a:p>
            <a:pPr marL="495300" indent="-457200">
              <a:spcBef>
                <a:spcPts val="0"/>
              </a:spcBef>
              <a:buClr>
                <a:srgbClr val="000000"/>
              </a:buClr>
              <a:buFont typeface="Courier New" charset="0"/>
              <a:buChar char="o"/>
            </a:pPr>
            <a:r>
              <a:rPr lang="fr-FR" sz="3000" b="1" i="1" dirty="0" smtClean="0">
                <a:latin typeface="Lora"/>
                <a:ea typeface="Lora"/>
                <a:cs typeface="Lora"/>
                <a:sym typeface="Lora"/>
              </a:rPr>
              <a:t>Solutions</a:t>
            </a:r>
            <a:endParaRPr lang="en" sz="3000" b="1" i="1" dirty="0" smtClean="0">
              <a:latin typeface="Lora"/>
              <a:ea typeface="Lora"/>
              <a:cs typeface="Lora"/>
              <a:sym typeface="Lora"/>
            </a:endParaRPr>
          </a:p>
          <a:p>
            <a:pPr marL="495300" indent="-457200">
              <a:spcBef>
                <a:spcPts val="0"/>
              </a:spcBef>
              <a:buClr>
                <a:srgbClr val="000000"/>
              </a:buClr>
              <a:buFont typeface="Courier New" charset="0"/>
              <a:buChar char="o"/>
            </a:pPr>
            <a:r>
              <a:rPr lang="fr-FR" sz="3000" b="1" i="1" dirty="0" smtClean="0">
                <a:latin typeface="Lora"/>
                <a:ea typeface="Lora"/>
                <a:cs typeface="Lora"/>
                <a:sym typeface="Lora"/>
              </a:rPr>
              <a:t>Bilan</a:t>
            </a:r>
            <a:endParaRPr lang="en" sz="3000" b="1" i="1" dirty="0">
              <a:latin typeface="Lora"/>
              <a:ea typeface="Lora"/>
              <a:cs typeface="Lora"/>
              <a:sym typeface="Lora"/>
            </a:endParaRPr>
          </a:p>
        </p:txBody>
      </p:sp>
    </p:spTree>
    <p:extLst>
      <p:ext uri="{BB962C8B-B14F-4D97-AF65-F5344CB8AC3E}">
        <p14:creationId xmlns:p14="http://schemas.microsoft.com/office/powerpoint/2010/main" val="3327747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975944"/>
            <a:ext cx="12192000" cy="5609493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2169" y="1162675"/>
            <a:ext cx="6247661" cy="5236029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0" y="0"/>
            <a:ext cx="12192000" cy="975946"/>
          </a:xfrm>
          <a:prstGeom prst="rect">
            <a:avLst/>
          </a:prstGeom>
          <a:solidFill>
            <a:srgbClr val="01326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000" dirty="0"/>
              <a:t>VISEO : </a:t>
            </a:r>
            <a:r>
              <a:rPr lang="fr-FR" sz="3200" dirty="0"/>
              <a:t>Activités</a:t>
            </a:r>
            <a:endParaRPr lang="fr-FR" sz="4000" dirty="0"/>
          </a:p>
        </p:txBody>
      </p:sp>
    </p:spTree>
    <p:extLst>
      <p:ext uri="{BB962C8B-B14F-4D97-AF65-F5344CB8AC3E}">
        <p14:creationId xmlns:p14="http://schemas.microsoft.com/office/powerpoint/2010/main" val="4139224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975944"/>
            <a:ext cx="12192000" cy="5609493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4" name="Rectangle 23"/>
          <p:cNvSpPr/>
          <p:nvPr/>
        </p:nvSpPr>
        <p:spPr>
          <a:xfrm>
            <a:off x="0" y="0"/>
            <a:ext cx="12192000" cy="975946"/>
          </a:xfrm>
          <a:prstGeom prst="rect">
            <a:avLst/>
          </a:prstGeom>
          <a:solidFill>
            <a:srgbClr val="01326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000" dirty="0"/>
              <a:t>VISEO</a:t>
            </a:r>
            <a:r>
              <a:rPr lang="fr-FR" sz="3200" dirty="0"/>
              <a:t> : Chiffres clés</a:t>
            </a:r>
          </a:p>
        </p:txBody>
      </p:sp>
      <p:pic>
        <p:nvPicPr>
          <p:cNvPr id="7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5930"/>
            <a:ext cx="7388185" cy="552952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7388185" y="1015931"/>
            <a:ext cx="4803815" cy="278318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9" name="Rectangle 8"/>
          <p:cNvSpPr/>
          <p:nvPr/>
        </p:nvSpPr>
        <p:spPr>
          <a:xfrm>
            <a:off x="7388185" y="3799114"/>
            <a:ext cx="4803815" cy="275744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4185" y="1558542"/>
            <a:ext cx="1524000" cy="1168400"/>
          </a:xfrm>
          <a:prstGeom prst="rect">
            <a:avLst/>
          </a:prstGeom>
        </p:spPr>
      </p:pic>
      <p:grpSp>
        <p:nvGrpSpPr>
          <p:cNvPr id="10" name="Groupe 10"/>
          <p:cNvGrpSpPr/>
          <p:nvPr/>
        </p:nvGrpSpPr>
        <p:grpSpPr>
          <a:xfrm>
            <a:off x="7999168" y="1818703"/>
            <a:ext cx="1709446" cy="1409700"/>
            <a:chOff x="9238885" y="437602"/>
            <a:chExt cx="1709446" cy="1409700"/>
          </a:xfrm>
        </p:grpSpPr>
        <p:pic>
          <p:nvPicPr>
            <p:cNvPr id="11" name="Image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238885" y="437602"/>
              <a:ext cx="1381125" cy="1409700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12" name="ZoneTexte 7"/>
            <p:cNvSpPr txBox="1"/>
            <p:nvPr/>
          </p:nvSpPr>
          <p:spPr>
            <a:xfrm>
              <a:off x="10455888" y="854184"/>
              <a:ext cx="492443" cy="611706"/>
            </a:xfrm>
            <a:prstGeom prst="rect">
              <a:avLst/>
            </a:prstGeom>
            <a:noFill/>
          </p:spPr>
          <p:txBody>
            <a:bodyPr vert="vert270" wrap="none" rtlCol="0">
              <a:spAutoFit/>
            </a:bodyPr>
            <a:lstStyle/>
            <a:p>
              <a:r>
                <a:rPr lang="fr-FR" sz="2000" dirty="0">
                  <a:solidFill>
                    <a:srgbClr val="005F86"/>
                  </a:solidFill>
                </a:rPr>
                <a:t>2016</a:t>
              </a:r>
            </a:p>
          </p:txBody>
        </p:sp>
      </p:grpSp>
      <p:sp>
        <p:nvSpPr>
          <p:cNvPr id="13" name="ZoneTexte 16"/>
          <p:cNvSpPr txBox="1"/>
          <p:nvPr/>
        </p:nvSpPr>
        <p:spPr>
          <a:xfrm>
            <a:off x="8090702" y="1160037"/>
            <a:ext cx="37964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>
                <a:solidFill>
                  <a:srgbClr val="005F86"/>
                </a:solidFill>
              </a:rPr>
              <a:t>Chiffre d’affaire</a:t>
            </a:r>
          </a:p>
        </p:txBody>
      </p:sp>
      <p:sp>
        <p:nvSpPr>
          <p:cNvPr id="14" name="ZoneTexte 18"/>
          <p:cNvSpPr txBox="1"/>
          <p:nvPr/>
        </p:nvSpPr>
        <p:spPr>
          <a:xfrm>
            <a:off x="9884932" y="2156417"/>
            <a:ext cx="204130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dirty="0">
                <a:solidFill>
                  <a:srgbClr val="005F86"/>
                </a:solidFill>
              </a:rPr>
              <a:t>130M€</a:t>
            </a:r>
          </a:p>
        </p:txBody>
      </p:sp>
      <p:pic>
        <p:nvPicPr>
          <p:cNvPr id="15" name="Image 6"/>
          <p:cNvPicPr>
            <a:picLocks noChangeAspect="1"/>
          </p:cNvPicPr>
          <p:nvPr/>
        </p:nvPicPr>
        <p:blipFill rotWithShape="1">
          <a:blip r:embed="rId5"/>
          <a:srcRect l="7062" t="6937" r="6691" b="6816"/>
          <a:stretch/>
        </p:blipFill>
        <p:spPr>
          <a:xfrm>
            <a:off x="8090702" y="4871488"/>
            <a:ext cx="1125469" cy="1141899"/>
          </a:xfrm>
          <a:prstGeom prst="ellipse">
            <a:avLst/>
          </a:prstGeom>
          <a:ln>
            <a:noFill/>
          </a:ln>
          <a:effectLst/>
        </p:spPr>
      </p:pic>
      <p:sp>
        <p:nvSpPr>
          <p:cNvPr id="16" name="ZoneTexte 12"/>
          <p:cNvSpPr txBox="1"/>
          <p:nvPr/>
        </p:nvSpPr>
        <p:spPr>
          <a:xfrm>
            <a:off x="9201436" y="5136584"/>
            <a:ext cx="492443" cy="611706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fr-FR" sz="2000" dirty="0">
                <a:solidFill>
                  <a:srgbClr val="009878"/>
                </a:solidFill>
              </a:rPr>
              <a:t>2016</a:t>
            </a:r>
          </a:p>
        </p:txBody>
      </p:sp>
      <p:sp>
        <p:nvSpPr>
          <p:cNvPr id="17" name="ZoneTexte 17"/>
          <p:cNvSpPr txBox="1"/>
          <p:nvPr/>
        </p:nvSpPr>
        <p:spPr>
          <a:xfrm>
            <a:off x="8127358" y="4101064"/>
            <a:ext cx="37964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>
                <a:solidFill>
                  <a:srgbClr val="009878"/>
                </a:solidFill>
              </a:rPr>
              <a:t>Effectif</a:t>
            </a:r>
          </a:p>
        </p:txBody>
      </p:sp>
      <p:sp>
        <p:nvSpPr>
          <p:cNvPr id="18" name="ZoneTexte 19"/>
          <p:cNvSpPr txBox="1"/>
          <p:nvPr/>
        </p:nvSpPr>
        <p:spPr>
          <a:xfrm>
            <a:off x="10150698" y="4991351"/>
            <a:ext cx="204130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dirty="0">
                <a:solidFill>
                  <a:srgbClr val="009878"/>
                </a:solidFill>
              </a:rPr>
              <a:t>1200</a:t>
            </a:r>
          </a:p>
        </p:txBody>
      </p:sp>
    </p:spTree>
    <p:extLst>
      <p:ext uri="{BB962C8B-B14F-4D97-AF65-F5344CB8AC3E}">
        <p14:creationId xmlns:p14="http://schemas.microsoft.com/office/powerpoint/2010/main" val="1421525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975946"/>
            <a:ext cx="12192000" cy="5609493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4" name="Rectangle 23"/>
          <p:cNvSpPr/>
          <p:nvPr/>
        </p:nvSpPr>
        <p:spPr>
          <a:xfrm>
            <a:off x="0" y="0"/>
            <a:ext cx="12192000" cy="975946"/>
          </a:xfrm>
          <a:prstGeom prst="rect">
            <a:avLst/>
          </a:prstGeom>
          <a:solidFill>
            <a:srgbClr val="01326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000" dirty="0"/>
              <a:t>VISEO</a:t>
            </a:r>
            <a:r>
              <a:rPr lang="fr-FR" sz="3200" dirty="0"/>
              <a:t> : </a:t>
            </a:r>
            <a:r>
              <a:rPr lang="fr-FR" sz="3200" dirty="0" smtClean="0"/>
              <a:t>Agilité</a:t>
            </a:r>
            <a:endParaRPr lang="fr-FR" sz="3200" dirty="0"/>
          </a:p>
        </p:txBody>
      </p:sp>
      <p:sp>
        <p:nvSpPr>
          <p:cNvPr id="19" name="Cube 18"/>
          <p:cNvSpPr/>
          <p:nvPr/>
        </p:nvSpPr>
        <p:spPr>
          <a:xfrm rot="10800000">
            <a:off x="1809821" y="1850823"/>
            <a:ext cx="944880" cy="929640"/>
          </a:xfrm>
          <a:prstGeom prst="cube">
            <a:avLst>
              <a:gd name="adj" fmla="val 49590"/>
            </a:avLst>
          </a:prstGeom>
          <a:scene3d>
            <a:camera prst="isometricTop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Cube 19"/>
          <p:cNvSpPr/>
          <p:nvPr/>
        </p:nvSpPr>
        <p:spPr>
          <a:xfrm rot="10800000">
            <a:off x="2228921" y="2091649"/>
            <a:ext cx="944880" cy="929640"/>
          </a:xfrm>
          <a:prstGeom prst="cube">
            <a:avLst>
              <a:gd name="adj" fmla="val 49590"/>
            </a:avLst>
          </a:prstGeom>
          <a:scene3d>
            <a:camera prst="isometricTop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Cube 20"/>
          <p:cNvSpPr/>
          <p:nvPr/>
        </p:nvSpPr>
        <p:spPr>
          <a:xfrm rot="10800000">
            <a:off x="2648021" y="2332475"/>
            <a:ext cx="944880" cy="929640"/>
          </a:xfrm>
          <a:prstGeom prst="cube">
            <a:avLst>
              <a:gd name="adj" fmla="val 49590"/>
            </a:avLst>
          </a:prstGeom>
          <a:scene3d>
            <a:camera prst="isometricTop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Cube 21"/>
          <p:cNvSpPr/>
          <p:nvPr/>
        </p:nvSpPr>
        <p:spPr>
          <a:xfrm rot="10800000">
            <a:off x="1405960" y="2091649"/>
            <a:ext cx="944880" cy="929640"/>
          </a:xfrm>
          <a:prstGeom prst="cube">
            <a:avLst>
              <a:gd name="adj" fmla="val 49590"/>
            </a:avLst>
          </a:prstGeom>
          <a:scene3d>
            <a:camera prst="isometricTop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ube 22"/>
          <p:cNvSpPr/>
          <p:nvPr/>
        </p:nvSpPr>
        <p:spPr>
          <a:xfrm rot="10800000">
            <a:off x="1825060" y="2332475"/>
            <a:ext cx="944880" cy="929640"/>
          </a:xfrm>
          <a:prstGeom prst="cube">
            <a:avLst>
              <a:gd name="adj" fmla="val 49590"/>
            </a:avLst>
          </a:prstGeom>
          <a:scene3d>
            <a:camera prst="isometricTop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ube 24"/>
          <p:cNvSpPr/>
          <p:nvPr/>
        </p:nvSpPr>
        <p:spPr>
          <a:xfrm rot="10800000">
            <a:off x="2244160" y="2573301"/>
            <a:ext cx="944880" cy="929640"/>
          </a:xfrm>
          <a:prstGeom prst="cube">
            <a:avLst>
              <a:gd name="adj" fmla="val 49590"/>
            </a:avLst>
          </a:prstGeom>
          <a:scene3d>
            <a:camera prst="isometricTop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ube 25"/>
          <p:cNvSpPr/>
          <p:nvPr/>
        </p:nvSpPr>
        <p:spPr>
          <a:xfrm rot="10800000">
            <a:off x="1809821" y="1382115"/>
            <a:ext cx="944880" cy="929640"/>
          </a:xfrm>
          <a:prstGeom prst="cube">
            <a:avLst>
              <a:gd name="adj" fmla="val 49590"/>
            </a:avLst>
          </a:prstGeom>
          <a:scene3d>
            <a:camera prst="isometricTop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Cube 26"/>
          <p:cNvSpPr/>
          <p:nvPr/>
        </p:nvSpPr>
        <p:spPr>
          <a:xfrm rot="10800000">
            <a:off x="2228921" y="1622941"/>
            <a:ext cx="944880" cy="929640"/>
          </a:xfrm>
          <a:prstGeom prst="cube">
            <a:avLst>
              <a:gd name="adj" fmla="val 49590"/>
            </a:avLst>
          </a:prstGeom>
          <a:scene3d>
            <a:camera prst="isometricTop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Cube 27"/>
          <p:cNvSpPr/>
          <p:nvPr/>
        </p:nvSpPr>
        <p:spPr>
          <a:xfrm rot="10800000">
            <a:off x="2648021" y="1863767"/>
            <a:ext cx="944880" cy="929640"/>
          </a:xfrm>
          <a:prstGeom prst="cube">
            <a:avLst>
              <a:gd name="adj" fmla="val 49590"/>
            </a:avLst>
          </a:prstGeom>
          <a:scene3d>
            <a:camera prst="isometricTop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ube 28"/>
          <p:cNvSpPr/>
          <p:nvPr/>
        </p:nvSpPr>
        <p:spPr>
          <a:xfrm rot="10800000">
            <a:off x="1405960" y="1622941"/>
            <a:ext cx="944880" cy="929640"/>
          </a:xfrm>
          <a:prstGeom prst="cube">
            <a:avLst>
              <a:gd name="adj" fmla="val 49590"/>
            </a:avLst>
          </a:prstGeom>
          <a:scene3d>
            <a:camera prst="isometricTop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Down Arrow 29"/>
          <p:cNvSpPr/>
          <p:nvPr/>
        </p:nvSpPr>
        <p:spPr>
          <a:xfrm rot="21258416">
            <a:off x="1825059" y="3919539"/>
            <a:ext cx="663920" cy="804344"/>
          </a:xfrm>
          <a:prstGeom prst="downArrow">
            <a:avLst/>
          </a:prstGeom>
          <a:scene3d>
            <a:camera prst="obliqueBottom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ube 30"/>
          <p:cNvSpPr/>
          <p:nvPr/>
        </p:nvSpPr>
        <p:spPr>
          <a:xfrm rot="10800000">
            <a:off x="2869952" y="5133334"/>
            <a:ext cx="944880" cy="929640"/>
          </a:xfrm>
          <a:prstGeom prst="cube">
            <a:avLst>
              <a:gd name="adj" fmla="val 49590"/>
            </a:avLst>
          </a:prstGeom>
          <a:scene3d>
            <a:camera prst="isometricTop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Cube 31"/>
          <p:cNvSpPr/>
          <p:nvPr/>
        </p:nvSpPr>
        <p:spPr>
          <a:xfrm rot="10800000">
            <a:off x="3289052" y="5374160"/>
            <a:ext cx="944880" cy="929640"/>
          </a:xfrm>
          <a:prstGeom prst="cube">
            <a:avLst>
              <a:gd name="adj" fmla="val 49590"/>
            </a:avLst>
          </a:prstGeom>
          <a:scene3d>
            <a:camera prst="isometricTop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0133" y="3345345"/>
            <a:ext cx="2782660" cy="2978315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3650" y="5212173"/>
            <a:ext cx="923587" cy="890396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0360" y="2943532"/>
            <a:ext cx="1449715" cy="1449715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6195" y="4664366"/>
            <a:ext cx="1649954" cy="1649954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219" y="1219680"/>
            <a:ext cx="1363997" cy="1363997"/>
          </a:xfrm>
          <a:prstGeom prst="rect">
            <a:avLst/>
          </a:prstGeom>
        </p:spPr>
      </p:pic>
      <p:sp>
        <p:nvSpPr>
          <p:cNvPr id="38" name="Down Arrow 37"/>
          <p:cNvSpPr/>
          <p:nvPr/>
        </p:nvSpPr>
        <p:spPr>
          <a:xfrm rot="6837592">
            <a:off x="8777639" y="1674542"/>
            <a:ext cx="750810" cy="1047149"/>
          </a:xfrm>
          <a:prstGeom prst="downArrow">
            <a:avLst/>
          </a:prstGeom>
          <a:scene3d>
            <a:camera prst="obliqueBottom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Down Arrow 38"/>
          <p:cNvSpPr/>
          <p:nvPr/>
        </p:nvSpPr>
        <p:spPr>
          <a:xfrm rot="4958311">
            <a:off x="4614182" y="1421305"/>
            <a:ext cx="687005" cy="1076866"/>
          </a:xfrm>
          <a:prstGeom prst="downArrow">
            <a:avLst/>
          </a:prstGeom>
          <a:scene3d>
            <a:camera prst="obliqueBottom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381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975946"/>
            <a:ext cx="12192000" cy="56094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4" name="Rectangle 23"/>
          <p:cNvSpPr/>
          <p:nvPr/>
        </p:nvSpPr>
        <p:spPr>
          <a:xfrm>
            <a:off x="0" y="0"/>
            <a:ext cx="12192000" cy="975946"/>
          </a:xfrm>
          <a:prstGeom prst="rect">
            <a:avLst/>
          </a:prstGeom>
          <a:solidFill>
            <a:srgbClr val="01326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000" dirty="0" err="1" smtClean="0"/>
              <a:t>I-Le</a:t>
            </a:r>
            <a:r>
              <a:rPr lang="fr-FR" sz="4000" dirty="0" smtClean="0"/>
              <a:t>	</a:t>
            </a:r>
            <a:r>
              <a:rPr lang="fr-FR" sz="4000" dirty="0" err="1" smtClean="0"/>
              <a:t>arning</a:t>
            </a:r>
            <a:r>
              <a:rPr lang="fr-FR" sz="4000" dirty="0" smtClean="0"/>
              <a:t> : </a:t>
            </a:r>
            <a:r>
              <a:rPr lang="fr-FR" sz="3200" dirty="0" smtClean="0"/>
              <a:t>L’objectif</a:t>
            </a:r>
            <a:endParaRPr lang="fr-FR" sz="3200" dirty="0"/>
          </a:p>
        </p:txBody>
      </p:sp>
      <p:pic>
        <p:nvPicPr>
          <p:cNvPr id="40" name="Picture 2" descr="http://flowleadership.org/wp-content/uploads/2016/03/serious_game_classification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" r="-109" b="10518"/>
          <a:stretch/>
        </p:blipFill>
        <p:spPr bwMode="auto">
          <a:xfrm>
            <a:off x="2423427" y="1244583"/>
            <a:ext cx="7345145" cy="5072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551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975946"/>
            <a:ext cx="12192000" cy="5609493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4" name="Rectangle 23"/>
          <p:cNvSpPr/>
          <p:nvPr/>
        </p:nvSpPr>
        <p:spPr>
          <a:xfrm>
            <a:off x="0" y="5413"/>
            <a:ext cx="12192000" cy="975946"/>
          </a:xfrm>
          <a:prstGeom prst="rect">
            <a:avLst/>
          </a:prstGeom>
          <a:solidFill>
            <a:srgbClr val="01326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000" dirty="0" err="1" smtClean="0"/>
              <a:t>I-Le</a:t>
            </a:r>
            <a:r>
              <a:rPr lang="fr-FR" sz="4000" dirty="0" smtClean="0"/>
              <a:t>	</a:t>
            </a:r>
            <a:r>
              <a:rPr lang="fr-FR" sz="4000" dirty="0" err="1" smtClean="0"/>
              <a:t>arning</a:t>
            </a:r>
            <a:r>
              <a:rPr lang="fr-FR" sz="4000" dirty="0" smtClean="0"/>
              <a:t> : </a:t>
            </a:r>
            <a:r>
              <a:rPr lang="fr-FR" sz="3200" dirty="0" smtClean="0"/>
              <a:t>Ingénierie</a:t>
            </a:r>
            <a:endParaRPr lang="fr-FR" sz="3200" dirty="0"/>
          </a:p>
        </p:txBody>
      </p:sp>
      <p:sp>
        <p:nvSpPr>
          <p:cNvPr id="9" name="Rectangle 8"/>
          <p:cNvSpPr/>
          <p:nvPr/>
        </p:nvSpPr>
        <p:spPr>
          <a:xfrm>
            <a:off x="4198884" y="975946"/>
            <a:ext cx="3905271" cy="560949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ounded Rectangle 14"/>
          <p:cNvSpPr/>
          <p:nvPr/>
        </p:nvSpPr>
        <p:spPr>
          <a:xfrm>
            <a:off x="490464" y="1760059"/>
            <a:ext cx="2953949" cy="1090167"/>
          </a:xfrm>
          <a:prstGeom prst="roundRect">
            <a:avLst/>
          </a:prstGeom>
          <a:solidFill>
            <a:schemeClr val="accent2">
              <a:lumMod val="90000"/>
              <a:lumOff val="10000"/>
            </a:schemeClr>
          </a:solidFill>
          <a:ln>
            <a:solidFill>
              <a:schemeClr val="accent2">
                <a:lumMod val="10000"/>
                <a:lumOff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4" descr="https://upload.wikimedia.org/wikipedia/commons/thumb/9/99/Unofficial_JavaScript_logo_2.svg/2000px-Unofficial_JavaScript_logo_2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972" y="1974265"/>
            <a:ext cx="661753" cy="661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7796" y="1974267"/>
            <a:ext cx="1657472" cy="661752"/>
          </a:xfrm>
          <a:prstGeom prst="rect">
            <a:avLst/>
          </a:prstGeom>
        </p:spPr>
      </p:pic>
      <p:sp>
        <p:nvSpPr>
          <p:cNvPr id="21" name="Rounded Rectangle 20"/>
          <p:cNvSpPr/>
          <p:nvPr/>
        </p:nvSpPr>
        <p:spPr>
          <a:xfrm>
            <a:off x="521571" y="4492427"/>
            <a:ext cx="2953949" cy="1090167"/>
          </a:xfrm>
          <a:prstGeom prst="roundRect">
            <a:avLst/>
          </a:prstGeom>
          <a:solidFill>
            <a:schemeClr val="accent2">
              <a:lumMod val="90000"/>
              <a:lumOff val="10000"/>
            </a:schemeClr>
          </a:solidFill>
          <a:ln>
            <a:solidFill>
              <a:schemeClr val="accent2">
                <a:lumMod val="10000"/>
                <a:lumOff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972" y="4606846"/>
            <a:ext cx="930284" cy="930284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9363" y="4606846"/>
            <a:ext cx="865905" cy="926424"/>
          </a:xfrm>
          <a:prstGeom prst="rect">
            <a:avLst/>
          </a:prstGeom>
        </p:spPr>
      </p:pic>
      <p:sp>
        <p:nvSpPr>
          <p:cNvPr id="25" name="Rounded Rectangle 24"/>
          <p:cNvSpPr/>
          <p:nvPr/>
        </p:nvSpPr>
        <p:spPr>
          <a:xfrm>
            <a:off x="490464" y="3126243"/>
            <a:ext cx="2953949" cy="1090167"/>
          </a:xfrm>
          <a:prstGeom prst="roundRect">
            <a:avLst/>
          </a:prstGeom>
          <a:solidFill>
            <a:schemeClr val="accent2">
              <a:lumMod val="10000"/>
              <a:lumOff val="90000"/>
            </a:schemeClr>
          </a:solidFill>
          <a:ln>
            <a:solidFill>
              <a:schemeClr val="accent2">
                <a:lumMod val="10000"/>
                <a:lumOff val="90000"/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6" descr="https://nodejs.org/static/images/logos/nodejs-new-pantone-black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972" y="3358584"/>
            <a:ext cx="1021048" cy="625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9835" y="4718987"/>
            <a:ext cx="585387" cy="585387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2216" y="5804362"/>
            <a:ext cx="680624" cy="600551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0972" y="2076435"/>
            <a:ext cx="2844800" cy="2692400"/>
          </a:xfrm>
          <a:prstGeom prst="rect">
            <a:avLst/>
          </a:prstGeom>
        </p:spPr>
      </p:pic>
      <p:sp>
        <p:nvSpPr>
          <p:cNvPr id="28" name="Chevron 27"/>
          <p:cNvSpPr/>
          <p:nvPr/>
        </p:nvSpPr>
        <p:spPr>
          <a:xfrm rot="16200000">
            <a:off x="10041877" y="5180843"/>
            <a:ext cx="341302" cy="74705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0" name="Cloud 29"/>
          <p:cNvSpPr/>
          <p:nvPr/>
        </p:nvSpPr>
        <p:spPr>
          <a:xfrm>
            <a:off x="8630972" y="1343413"/>
            <a:ext cx="1203617" cy="851162"/>
          </a:xfrm>
          <a:prstGeom prst="cloud">
            <a:avLst/>
          </a:prstGeom>
          <a:solidFill>
            <a:schemeClr val="accent2">
              <a:lumMod val="10000"/>
              <a:lumOff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smtClean="0">
                <a:solidFill>
                  <a:schemeClr val="tx1"/>
                </a:solidFill>
              </a:rPr>
              <a:t>Prod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3" name="Cloud 32"/>
          <p:cNvSpPr/>
          <p:nvPr/>
        </p:nvSpPr>
        <p:spPr>
          <a:xfrm>
            <a:off x="10439499" y="1334478"/>
            <a:ext cx="1203617" cy="851162"/>
          </a:xfrm>
          <a:prstGeom prst="cloud">
            <a:avLst/>
          </a:prstGeom>
          <a:solidFill>
            <a:schemeClr val="accent2">
              <a:lumMod val="10000"/>
              <a:lumOff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Dev</a:t>
            </a:r>
            <a:endParaRPr lang="en-US" b="1" dirty="0">
              <a:solidFill>
                <a:schemeClr val="tx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2484" y="3223515"/>
            <a:ext cx="895358" cy="89535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7001" y="4399522"/>
            <a:ext cx="1626627" cy="1626627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776151" y="1650972"/>
            <a:ext cx="2750734" cy="2892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056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975946"/>
            <a:ext cx="12192000" cy="5609493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4" name="Rectangle 23"/>
          <p:cNvSpPr/>
          <p:nvPr/>
        </p:nvSpPr>
        <p:spPr>
          <a:xfrm>
            <a:off x="0" y="0"/>
            <a:ext cx="12192000" cy="975946"/>
          </a:xfrm>
          <a:prstGeom prst="rect">
            <a:avLst/>
          </a:prstGeom>
          <a:solidFill>
            <a:srgbClr val="01326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000" dirty="0" smtClean="0"/>
              <a:t>Missions</a:t>
            </a:r>
            <a:endParaRPr lang="fr-FR" sz="3200" dirty="0"/>
          </a:p>
        </p:txBody>
      </p:sp>
      <p:sp>
        <p:nvSpPr>
          <p:cNvPr id="4" name="Shape 72"/>
          <p:cNvSpPr txBox="1">
            <a:spLocks/>
          </p:cNvSpPr>
          <p:nvPr/>
        </p:nvSpPr>
        <p:spPr>
          <a:xfrm>
            <a:off x="152399" y="1071617"/>
            <a:ext cx="6716486" cy="2020089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95300" indent="-457200">
              <a:spcBef>
                <a:spcPts val="0"/>
              </a:spcBef>
              <a:buClr>
                <a:srgbClr val="000000"/>
              </a:buClr>
              <a:buFont typeface="Courier New" charset="0"/>
              <a:buChar char="o"/>
            </a:pPr>
            <a:r>
              <a:rPr lang="fr-FR" sz="3000" b="1" i="1" dirty="0" err="1" smtClean="0">
                <a:latin typeface="Lora"/>
                <a:ea typeface="Lora"/>
                <a:cs typeface="Lora"/>
                <a:sym typeface="Lora"/>
              </a:rPr>
              <a:t>Réfactoring</a:t>
            </a:r>
            <a:r>
              <a:rPr lang="fr-FR" sz="3000" b="1" i="1" dirty="0" smtClean="0">
                <a:latin typeface="Lora"/>
                <a:ea typeface="Lora"/>
                <a:cs typeface="Lora"/>
                <a:sym typeface="Lora"/>
              </a:rPr>
              <a:t> du code (MVP)</a:t>
            </a:r>
            <a:endParaRPr lang="en" sz="3000" b="1" i="1" dirty="0" smtClean="0">
              <a:latin typeface="Lora"/>
              <a:ea typeface="Lora"/>
              <a:cs typeface="Lora"/>
              <a:sym typeface="Lora"/>
            </a:endParaRPr>
          </a:p>
          <a:p>
            <a:pPr marL="495300" indent="-457200">
              <a:spcBef>
                <a:spcPts val="0"/>
              </a:spcBef>
              <a:buClr>
                <a:srgbClr val="000000"/>
              </a:buClr>
              <a:buFont typeface="Courier New" charset="0"/>
              <a:buChar char="o"/>
            </a:pPr>
            <a:r>
              <a:rPr lang="fr-FR" sz="3000" b="1" i="1" dirty="0" smtClean="0">
                <a:latin typeface="Lora"/>
                <a:ea typeface="Lora"/>
                <a:cs typeface="Lora"/>
                <a:sym typeface="Lora"/>
              </a:rPr>
              <a:t>Réalisations des tests</a:t>
            </a:r>
            <a:endParaRPr lang="fr-FR" sz="3000" b="1" i="1" dirty="0">
              <a:latin typeface="Lora"/>
              <a:ea typeface="Lora"/>
              <a:cs typeface="Lora"/>
              <a:sym typeface="Lora"/>
            </a:endParaRPr>
          </a:p>
          <a:p>
            <a:pPr marL="495300" indent="-457200">
              <a:spcBef>
                <a:spcPts val="0"/>
              </a:spcBef>
              <a:buClr>
                <a:srgbClr val="000000"/>
              </a:buClr>
              <a:buFont typeface="Courier New" charset="0"/>
              <a:buChar char="o"/>
            </a:pPr>
            <a:r>
              <a:rPr lang="fr-FR" sz="3000" b="1" i="1" dirty="0" smtClean="0">
                <a:latin typeface="Lora"/>
                <a:ea typeface="Lora"/>
                <a:cs typeface="Lora"/>
                <a:sym typeface="Lora"/>
              </a:rPr>
              <a:t>Développement API REST</a:t>
            </a:r>
          </a:p>
          <a:p>
            <a:pPr marL="495300" indent="-457200">
              <a:spcBef>
                <a:spcPts val="0"/>
              </a:spcBef>
              <a:buClr>
                <a:srgbClr val="000000"/>
              </a:buClr>
              <a:buFont typeface="Courier New" charset="0"/>
              <a:buChar char="o"/>
            </a:pPr>
            <a:r>
              <a:rPr lang="fr-FR" sz="3000" b="1" i="1" dirty="0" smtClean="0">
                <a:latin typeface="Lora"/>
                <a:ea typeface="Lora"/>
                <a:cs typeface="Lora"/>
                <a:sym typeface="Lora"/>
              </a:rPr>
              <a:t>Développement de nouveaux jeux</a:t>
            </a:r>
            <a:endParaRPr lang="en" sz="3000" b="1" i="1" dirty="0" smtClean="0"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t="-3" r="1378" b="16074"/>
          <a:stretch/>
        </p:blipFill>
        <p:spPr>
          <a:xfrm>
            <a:off x="2464661" y="3015506"/>
            <a:ext cx="7262678" cy="3422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31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975946"/>
            <a:ext cx="12192000" cy="56094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4" name="Rectangle 23"/>
          <p:cNvSpPr/>
          <p:nvPr/>
        </p:nvSpPr>
        <p:spPr>
          <a:xfrm>
            <a:off x="0" y="0"/>
            <a:ext cx="12192000" cy="975946"/>
          </a:xfrm>
          <a:prstGeom prst="rect">
            <a:avLst/>
          </a:prstGeom>
          <a:solidFill>
            <a:srgbClr val="01326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000" dirty="0" smtClean="0"/>
              <a:t>Problématique</a:t>
            </a:r>
            <a:endParaRPr lang="fr-FR"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7941" y="1849480"/>
            <a:ext cx="1809183" cy="1999623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4450002" y="2365091"/>
            <a:ext cx="1685645" cy="48420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4249" y="1697812"/>
            <a:ext cx="1696357" cy="169635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6290" y="4527986"/>
            <a:ext cx="1865370" cy="183206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9363" y="5206839"/>
            <a:ext cx="1022579" cy="1022579"/>
          </a:xfrm>
          <a:prstGeom prst="rect">
            <a:avLst/>
          </a:prstGeom>
        </p:spPr>
      </p:pic>
      <p:sp>
        <p:nvSpPr>
          <p:cNvPr id="15" name="Right Arrow 14"/>
          <p:cNvSpPr/>
          <p:nvPr/>
        </p:nvSpPr>
        <p:spPr>
          <a:xfrm rot="878479">
            <a:off x="4251488" y="4043821"/>
            <a:ext cx="1649141" cy="5175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/>
          <p:cNvSpPr/>
          <p:nvPr/>
        </p:nvSpPr>
        <p:spPr>
          <a:xfrm rot="5400000">
            <a:off x="7858159" y="3716287"/>
            <a:ext cx="688536" cy="4840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382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étrospective">
  <a:themeElements>
    <a:clrScheme name="Personnalisé 2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B5C8D"/>
      </a:accent1>
      <a:accent2>
        <a:srgbClr val="002060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Personnalisé 1">
      <a:majorFont>
        <a:latin typeface="Lato"/>
        <a:ea typeface=""/>
        <a:cs typeface=""/>
      </a:majorFont>
      <a:minorFont>
        <a:latin typeface="Lato"/>
        <a:ea typeface=""/>
        <a:cs typeface=""/>
      </a:minorFont>
    </a:fontScheme>
    <a:fmtScheme name="Rétrospective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1908</TotalTime>
  <Words>140</Words>
  <Application>Microsoft Macintosh PowerPoint</Application>
  <PresentationFormat>Widescreen</PresentationFormat>
  <Paragraphs>68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Calibri</vt:lpstr>
      <vt:lpstr>Courier New</vt:lpstr>
      <vt:lpstr>Lato</vt:lpstr>
      <vt:lpstr>Lora</vt:lpstr>
      <vt:lpstr>Wingdings</vt:lpstr>
      <vt:lpstr>Rétrospective</vt:lpstr>
      <vt:lpstr>La triche sur un Serious Game</vt:lpstr>
      <vt:lpstr>Sommaire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Collaborateur 360</dc:title>
  <dc:creator>Caroline L'hote</dc:creator>
  <cp:lastModifiedBy>Minh Huy LE</cp:lastModifiedBy>
  <cp:revision>122</cp:revision>
  <dcterms:created xsi:type="dcterms:W3CDTF">2017-06-09T08:58:27Z</dcterms:created>
  <dcterms:modified xsi:type="dcterms:W3CDTF">2017-07-02T11:14:20Z</dcterms:modified>
</cp:coreProperties>
</file>